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E5EFA-C588-4CEB-9691-9B0C04B620A6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5CA126E-45A4-43DF-AA19-448819929729}">
      <dgm:prSet phldrT="[Text]"/>
      <dgm:spPr/>
      <dgm:t>
        <a:bodyPr/>
        <a:lstStyle/>
        <a:p>
          <a:r>
            <a:rPr lang="en-IN" dirty="0"/>
            <a:t>Test</a:t>
          </a:r>
        </a:p>
      </dgm:t>
    </dgm:pt>
    <dgm:pt modelId="{2C388F16-6D5D-47AE-A980-F07CAD325B49}" type="parTrans" cxnId="{E77FEA34-23A6-46FF-A217-066417D4DBA8}">
      <dgm:prSet/>
      <dgm:spPr/>
      <dgm:t>
        <a:bodyPr/>
        <a:lstStyle/>
        <a:p>
          <a:endParaRPr lang="en-IN"/>
        </a:p>
      </dgm:t>
    </dgm:pt>
    <dgm:pt modelId="{CE57B4D9-EC07-4DFA-8D8E-6B6B000F627A}" type="sibTrans" cxnId="{E77FEA34-23A6-46FF-A217-066417D4DBA8}">
      <dgm:prSet/>
      <dgm:spPr/>
      <dgm:t>
        <a:bodyPr/>
        <a:lstStyle/>
        <a:p>
          <a:endParaRPr lang="en-IN"/>
        </a:p>
      </dgm:t>
    </dgm:pt>
    <dgm:pt modelId="{70CBBAD5-6488-40FF-A408-5551BEE5D4D0}">
      <dgm:prSet phldrT="[Text]"/>
      <dgm:spPr/>
      <dgm:t>
        <a:bodyPr/>
        <a:lstStyle/>
        <a:p>
          <a:r>
            <a:rPr lang="en-IN" dirty="0"/>
            <a:t>Ability Test</a:t>
          </a:r>
        </a:p>
      </dgm:t>
    </dgm:pt>
    <dgm:pt modelId="{37772813-9F19-4555-8E08-F8CB8189B415}" type="parTrans" cxnId="{38A98AD7-D57A-466D-A85C-21B00878BDFE}">
      <dgm:prSet/>
      <dgm:spPr/>
      <dgm:t>
        <a:bodyPr/>
        <a:lstStyle/>
        <a:p>
          <a:endParaRPr lang="en-IN"/>
        </a:p>
      </dgm:t>
    </dgm:pt>
    <dgm:pt modelId="{4CB667EE-AA34-4B73-A86A-899C2B5394C7}" type="sibTrans" cxnId="{38A98AD7-D57A-466D-A85C-21B00878BDFE}">
      <dgm:prSet/>
      <dgm:spPr/>
      <dgm:t>
        <a:bodyPr/>
        <a:lstStyle/>
        <a:p>
          <a:endParaRPr lang="en-IN"/>
        </a:p>
      </dgm:t>
    </dgm:pt>
    <dgm:pt modelId="{69958B39-7E6F-407B-9B30-9D30E0E1517E}">
      <dgm:prSet phldrT="[Text]"/>
      <dgm:spPr/>
      <dgm:t>
        <a:bodyPr/>
        <a:lstStyle/>
        <a:p>
          <a:r>
            <a:rPr lang="en-IN" dirty="0"/>
            <a:t>Achievement </a:t>
          </a:r>
        </a:p>
      </dgm:t>
    </dgm:pt>
    <dgm:pt modelId="{26C99449-E0AA-4E8E-BD1E-0865CFC29B9E}" type="parTrans" cxnId="{F7A687ED-CCB9-4ECE-82BB-9E5ADB60FDE0}">
      <dgm:prSet/>
      <dgm:spPr/>
      <dgm:t>
        <a:bodyPr/>
        <a:lstStyle/>
        <a:p>
          <a:endParaRPr lang="en-IN"/>
        </a:p>
      </dgm:t>
    </dgm:pt>
    <dgm:pt modelId="{C35505D5-CD62-4B35-8311-68B76FBC2007}" type="sibTrans" cxnId="{F7A687ED-CCB9-4ECE-82BB-9E5ADB60FDE0}">
      <dgm:prSet/>
      <dgm:spPr/>
      <dgm:t>
        <a:bodyPr/>
        <a:lstStyle/>
        <a:p>
          <a:endParaRPr lang="en-IN"/>
        </a:p>
      </dgm:t>
    </dgm:pt>
    <dgm:pt modelId="{9D65E76F-BF01-4CC3-8A72-976E725B0F54}">
      <dgm:prSet phldrT="[Text]"/>
      <dgm:spPr/>
      <dgm:t>
        <a:bodyPr/>
        <a:lstStyle/>
        <a:p>
          <a:r>
            <a:rPr lang="en-IN" dirty="0"/>
            <a:t>Aptitude</a:t>
          </a:r>
        </a:p>
      </dgm:t>
    </dgm:pt>
    <dgm:pt modelId="{8D5BA31B-9676-4D2E-8798-79E536CC8BEF}" type="parTrans" cxnId="{56953909-5B06-47E2-B416-B13397E7D8FB}">
      <dgm:prSet/>
      <dgm:spPr/>
      <dgm:t>
        <a:bodyPr/>
        <a:lstStyle/>
        <a:p>
          <a:endParaRPr lang="en-IN"/>
        </a:p>
      </dgm:t>
    </dgm:pt>
    <dgm:pt modelId="{15531D3B-A1C2-4BB8-A228-EE7E36F25523}" type="sibTrans" cxnId="{56953909-5B06-47E2-B416-B13397E7D8FB}">
      <dgm:prSet/>
      <dgm:spPr/>
      <dgm:t>
        <a:bodyPr/>
        <a:lstStyle/>
        <a:p>
          <a:endParaRPr lang="en-IN"/>
        </a:p>
      </dgm:t>
    </dgm:pt>
    <dgm:pt modelId="{44CCF81F-2730-4A3B-9E66-A6CDE9954063}">
      <dgm:prSet phldrT="[Text]"/>
      <dgm:spPr/>
      <dgm:t>
        <a:bodyPr/>
        <a:lstStyle/>
        <a:p>
          <a:r>
            <a:rPr lang="en-IN" dirty="0"/>
            <a:t>Personality Test</a:t>
          </a:r>
        </a:p>
      </dgm:t>
    </dgm:pt>
    <dgm:pt modelId="{DA76A9FC-4DF1-4E6A-A7C6-E03DFA80699A}" type="parTrans" cxnId="{6F35FFC6-CFF7-4F4B-A3E1-C85FC21E6CA2}">
      <dgm:prSet/>
      <dgm:spPr/>
      <dgm:t>
        <a:bodyPr/>
        <a:lstStyle/>
        <a:p>
          <a:endParaRPr lang="en-IN"/>
        </a:p>
      </dgm:t>
    </dgm:pt>
    <dgm:pt modelId="{726001F8-2369-43CE-9BCF-C9196BA24768}" type="sibTrans" cxnId="{6F35FFC6-CFF7-4F4B-A3E1-C85FC21E6CA2}">
      <dgm:prSet/>
      <dgm:spPr/>
      <dgm:t>
        <a:bodyPr/>
        <a:lstStyle/>
        <a:p>
          <a:endParaRPr lang="en-IN"/>
        </a:p>
      </dgm:t>
    </dgm:pt>
    <dgm:pt modelId="{99322191-D3FC-4B03-9BFD-F837000D17B9}">
      <dgm:prSet phldrT="[Text]"/>
      <dgm:spPr/>
      <dgm:t>
        <a:bodyPr/>
        <a:lstStyle/>
        <a:p>
          <a:r>
            <a:rPr lang="en-IN" dirty="0"/>
            <a:t>Attitude</a:t>
          </a:r>
        </a:p>
      </dgm:t>
    </dgm:pt>
    <dgm:pt modelId="{0D1ADAC4-16A8-48BA-A8FE-BA7DCAA174A7}" type="parTrans" cxnId="{6A8B2196-353B-46DD-8727-30A83C6D5860}">
      <dgm:prSet/>
      <dgm:spPr/>
      <dgm:t>
        <a:bodyPr/>
        <a:lstStyle/>
        <a:p>
          <a:endParaRPr lang="en-IN"/>
        </a:p>
      </dgm:t>
    </dgm:pt>
    <dgm:pt modelId="{589A45EB-BFEA-4677-8461-546E2F668940}" type="sibTrans" cxnId="{6A8B2196-353B-46DD-8727-30A83C6D5860}">
      <dgm:prSet/>
      <dgm:spPr/>
      <dgm:t>
        <a:bodyPr/>
        <a:lstStyle/>
        <a:p>
          <a:endParaRPr lang="en-IN"/>
        </a:p>
      </dgm:t>
    </dgm:pt>
    <dgm:pt modelId="{1F52F0DD-1332-42EA-A3C3-047001A570AA}">
      <dgm:prSet phldrT="[Text]"/>
      <dgm:spPr/>
      <dgm:t>
        <a:bodyPr/>
        <a:lstStyle/>
        <a:p>
          <a:r>
            <a:rPr lang="en-IN" dirty="0"/>
            <a:t>Intelligence </a:t>
          </a:r>
        </a:p>
      </dgm:t>
    </dgm:pt>
    <dgm:pt modelId="{2A0635E0-B445-4E3C-949D-626BFFB7E6E0}" type="parTrans" cxnId="{9C742249-DCC4-4155-AB14-05E79831C339}">
      <dgm:prSet/>
      <dgm:spPr/>
      <dgm:t>
        <a:bodyPr/>
        <a:lstStyle/>
        <a:p>
          <a:endParaRPr lang="en-IN"/>
        </a:p>
      </dgm:t>
    </dgm:pt>
    <dgm:pt modelId="{CE2FB314-D471-4594-81D1-7E8F6D8B9EFA}" type="sibTrans" cxnId="{9C742249-DCC4-4155-AB14-05E79831C339}">
      <dgm:prSet/>
      <dgm:spPr/>
      <dgm:t>
        <a:bodyPr/>
        <a:lstStyle/>
        <a:p>
          <a:endParaRPr lang="en-IN"/>
        </a:p>
      </dgm:t>
    </dgm:pt>
    <dgm:pt modelId="{DF6D8C70-B19C-4CC1-B475-3A92BDD85F6F}">
      <dgm:prSet phldrT="[Text]"/>
      <dgm:spPr/>
      <dgm:t>
        <a:bodyPr/>
        <a:lstStyle/>
        <a:p>
          <a:r>
            <a:rPr lang="en-IN" dirty="0"/>
            <a:t>Interest </a:t>
          </a:r>
        </a:p>
      </dgm:t>
    </dgm:pt>
    <dgm:pt modelId="{51242235-3E09-4803-86D9-F43317D52B97}" type="parTrans" cxnId="{EA5F5F3A-08B4-44E8-98F5-5A6E234E07E2}">
      <dgm:prSet/>
      <dgm:spPr/>
      <dgm:t>
        <a:bodyPr/>
        <a:lstStyle/>
        <a:p>
          <a:endParaRPr lang="en-IN"/>
        </a:p>
      </dgm:t>
    </dgm:pt>
    <dgm:pt modelId="{F62FA15D-B791-4DC8-B808-D2BCA90C2EBA}" type="sibTrans" cxnId="{EA5F5F3A-08B4-44E8-98F5-5A6E234E07E2}">
      <dgm:prSet/>
      <dgm:spPr/>
      <dgm:t>
        <a:bodyPr/>
        <a:lstStyle/>
        <a:p>
          <a:endParaRPr lang="en-IN"/>
        </a:p>
      </dgm:t>
    </dgm:pt>
    <dgm:pt modelId="{5E0C0A52-AEF9-4CC5-A675-D10CB9E7EC48}">
      <dgm:prSet phldrT="[Text]"/>
      <dgm:spPr/>
      <dgm:t>
        <a:bodyPr/>
        <a:lstStyle/>
        <a:p>
          <a:r>
            <a:rPr lang="en-IN" dirty="0"/>
            <a:t>Adjustment</a:t>
          </a:r>
        </a:p>
      </dgm:t>
    </dgm:pt>
    <dgm:pt modelId="{8C55B17D-7CDF-40DB-8528-E634E5AE5201}" type="parTrans" cxnId="{1F384753-BF5F-40B7-B2EF-874774DDF576}">
      <dgm:prSet/>
      <dgm:spPr/>
      <dgm:t>
        <a:bodyPr/>
        <a:lstStyle/>
        <a:p>
          <a:endParaRPr lang="en-IN"/>
        </a:p>
      </dgm:t>
    </dgm:pt>
    <dgm:pt modelId="{BDD51D17-C419-4E1E-9B2C-C82CDF091F74}" type="sibTrans" cxnId="{1F384753-BF5F-40B7-B2EF-874774DDF576}">
      <dgm:prSet/>
      <dgm:spPr/>
      <dgm:t>
        <a:bodyPr/>
        <a:lstStyle/>
        <a:p>
          <a:endParaRPr lang="en-IN"/>
        </a:p>
      </dgm:t>
    </dgm:pt>
    <dgm:pt modelId="{592AFB18-AAD9-42C3-8349-9F7DE0A2B244}">
      <dgm:prSet phldrT="[Text]"/>
      <dgm:spPr/>
      <dgm:t>
        <a:bodyPr/>
        <a:lstStyle/>
        <a:p>
          <a:r>
            <a:rPr lang="en-IN" dirty="0"/>
            <a:t>Character</a:t>
          </a:r>
        </a:p>
      </dgm:t>
    </dgm:pt>
    <dgm:pt modelId="{3A050559-1678-4998-BC3C-060781ED4AB9}" type="parTrans" cxnId="{06E68DC4-550F-4AB6-BB9A-682823222E13}">
      <dgm:prSet/>
      <dgm:spPr/>
      <dgm:t>
        <a:bodyPr/>
        <a:lstStyle/>
        <a:p>
          <a:endParaRPr lang="en-IN"/>
        </a:p>
      </dgm:t>
    </dgm:pt>
    <dgm:pt modelId="{402ED86B-D49D-467D-83B4-43A9DE4B8D9A}" type="sibTrans" cxnId="{06E68DC4-550F-4AB6-BB9A-682823222E13}">
      <dgm:prSet/>
      <dgm:spPr/>
      <dgm:t>
        <a:bodyPr/>
        <a:lstStyle/>
        <a:p>
          <a:endParaRPr lang="en-IN"/>
        </a:p>
      </dgm:t>
    </dgm:pt>
    <dgm:pt modelId="{5D1E252D-69B1-48D3-83F0-C41160014B41}" type="pres">
      <dgm:prSet presAssocID="{444E5EFA-C588-4CEB-9691-9B0C04B620A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1A4B01-EDC5-4C29-9EC3-DDFD8B28A55C}" type="pres">
      <dgm:prSet presAssocID="{444E5EFA-C588-4CEB-9691-9B0C04B620A6}" presName="hierFlow" presStyleCnt="0"/>
      <dgm:spPr/>
    </dgm:pt>
    <dgm:pt modelId="{5C29F1D7-02F7-45D5-8A38-E23EB0BA256D}" type="pres">
      <dgm:prSet presAssocID="{444E5EFA-C588-4CEB-9691-9B0C04B620A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4BE764-51CA-4287-BC90-B9CA777DF152}" type="pres">
      <dgm:prSet presAssocID="{05CA126E-45A4-43DF-AA19-448819929729}" presName="Name14" presStyleCnt="0"/>
      <dgm:spPr/>
    </dgm:pt>
    <dgm:pt modelId="{59988923-8A63-4D34-898A-961F29E4D3BA}" type="pres">
      <dgm:prSet presAssocID="{05CA126E-45A4-43DF-AA19-448819929729}" presName="level1Shape" presStyleLbl="node0" presStyleIdx="0" presStyleCnt="1">
        <dgm:presLayoutVars>
          <dgm:chPref val="3"/>
        </dgm:presLayoutVars>
      </dgm:prSet>
      <dgm:spPr/>
    </dgm:pt>
    <dgm:pt modelId="{B51D12A6-C740-4C13-A1A3-3CE7E0148E59}" type="pres">
      <dgm:prSet presAssocID="{05CA126E-45A4-43DF-AA19-448819929729}" presName="hierChild2" presStyleCnt="0"/>
      <dgm:spPr/>
    </dgm:pt>
    <dgm:pt modelId="{5FE85FC2-61CE-45F6-A915-B74F20D543C7}" type="pres">
      <dgm:prSet presAssocID="{37772813-9F19-4555-8E08-F8CB8189B415}" presName="Name19" presStyleLbl="parChTrans1D2" presStyleIdx="0" presStyleCnt="2"/>
      <dgm:spPr/>
    </dgm:pt>
    <dgm:pt modelId="{9A9343BB-F71C-41EE-A047-C6791E5E5233}" type="pres">
      <dgm:prSet presAssocID="{70CBBAD5-6488-40FF-A408-5551BEE5D4D0}" presName="Name21" presStyleCnt="0"/>
      <dgm:spPr/>
    </dgm:pt>
    <dgm:pt modelId="{7BCB335C-E5DC-4585-8F8F-66B29BB45A86}" type="pres">
      <dgm:prSet presAssocID="{70CBBAD5-6488-40FF-A408-5551BEE5D4D0}" presName="level2Shape" presStyleLbl="node2" presStyleIdx="0" presStyleCnt="2"/>
      <dgm:spPr/>
    </dgm:pt>
    <dgm:pt modelId="{59852213-DCA5-4ED5-8FE8-DBE282F92B0E}" type="pres">
      <dgm:prSet presAssocID="{70CBBAD5-6488-40FF-A408-5551BEE5D4D0}" presName="hierChild3" presStyleCnt="0"/>
      <dgm:spPr/>
    </dgm:pt>
    <dgm:pt modelId="{D9804F32-27BB-43E4-AEB7-2A00BE021AF4}" type="pres">
      <dgm:prSet presAssocID="{26C99449-E0AA-4E8E-BD1E-0865CFC29B9E}" presName="Name19" presStyleLbl="parChTrans1D3" presStyleIdx="0" presStyleCnt="7"/>
      <dgm:spPr/>
    </dgm:pt>
    <dgm:pt modelId="{0AB4589B-054A-4AA0-80AB-65791A57EDBE}" type="pres">
      <dgm:prSet presAssocID="{69958B39-7E6F-407B-9B30-9D30E0E1517E}" presName="Name21" presStyleCnt="0"/>
      <dgm:spPr/>
    </dgm:pt>
    <dgm:pt modelId="{41CE9866-D4CE-46CE-9528-56F8B5468698}" type="pres">
      <dgm:prSet presAssocID="{69958B39-7E6F-407B-9B30-9D30E0E1517E}" presName="level2Shape" presStyleLbl="node3" presStyleIdx="0" presStyleCnt="7"/>
      <dgm:spPr/>
    </dgm:pt>
    <dgm:pt modelId="{DD00357C-4AA9-425D-A013-524A97FEEAAF}" type="pres">
      <dgm:prSet presAssocID="{69958B39-7E6F-407B-9B30-9D30E0E1517E}" presName="hierChild3" presStyleCnt="0"/>
      <dgm:spPr/>
    </dgm:pt>
    <dgm:pt modelId="{4B649CA6-45AB-49E7-BB08-222D7BEF14B1}" type="pres">
      <dgm:prSet presAssocID="{8D5BA31B-9676-4D2E-8798-79E536CC8BEF}" presName="Name19" presStyleLbl="parChTrans1D3" presStyleIdx="1" presStyleCnt="7"/>
      <dgm:spPr/>
    </dgm:pt>
    <dgm:pt modelId="{61FED3F7-D34A-4BDB-BF7A-AD2F223EB662}" type="pres">
      <dgm:prSet presAssocID="{9D65E76F-BF01-4CC3-8A72-976E725B0F54}" presName="Name21" presStyleCnt="0"/>
      <dgm:spPr/>
    </dgm:pt>
    <dgm:pt modelId="{30B8169D-0E3F-49F5-B12E-F4D83F12E1F7}" type="pres">
      <dgm:prSet presAssocID="{9D65E76F-BF01-4CC3-8A72-976E725B0F54}" presName="level2Shape" presStyleLbl="node3" presStyleIdx="1" presStyleCnt="7"/>
      <dgm:spPr/>
    </dgm:pt>
    <dgm:pt modelId="{85F77DD3-FCA6-4687-823C-582CBAFE7191}" type="pres">
      <dgm:prSet presAssocID="{9D65E76F-BF01-4CC3-8A72-976E725B0F54}" presName="hierChild3" presStyleCnt="0"/>
      <dgm:spPr/>
    </dgm:pt>
    <dgm:pt modelId="{68244F70-5E6C-4B2F-8D5A-8B836461224D}" type="pres">
      <dgm:prSet presAssocID="{2A0635E0-B445-4E3C-949D-626BFFB7E6E0}" presName="Name19" presStyleLbl="parChTrans1D3" presStyleIdx="2" presStyleCnt="7"/>
      <dgm:spPr/>
    </dgm:pt>
    <dgm:pt modelId="{585D00BB-E6A6-45CD-90AE-4297810807E5}" type="pres">
      <dgm:prSet presAssocID="{1F52F0DD-1332-42EA-A3C3-047001A570AA}" presName="Name21" presStyleCnt="0"/>
      <dgm:spPr/>
    </dgm:pt>
    <dgm:pt modelId="{B59EB7EC-4DC7-4C81-92B5-55FAFFCF57BD}" type="pres">
      <dgm:prSet presAssocID="{1F52F0DD-1332-42EA-A3C3-047001A570AA}" presName="level2Shape" presStyleLbl="node3" presStyleIdx="2" presStyleCnt="7"/>
      <dgm:spPr/>
    </dgm:pt>
    <dgm:pt modelId="{2E32995B-A55F-4C3B-AF55-C05CFC6B9006}" type="pres">
      <dgm:prSet presAssocID="{1F52F0DD-1332-42EA-A3C3-047001A570AA}" presName="hierChild3" presStyleCnt="0"/>
      <dgm:spPr/>
    </dgm:pt>
    <dgm:pt modelId="{F4A3D1B7-9288-410E-9828-778386A27A2C}" type="pres">
      <dgm:prSet presAssocID="{DA76A9FC-4DF1-4E6A-A7C6-E03DFA80699A}" presName="Name19" presStyleLbl="parChTrans1D2" presStyleIdx="1" presStyleCnt="2"/>
      <dgm:spPr/>
    </dgm:pt>
    <dgm:pt modelId="{3283353A-C0F7-4926-8CB0-E99665D2A9F1}" type="pres">
      <dgm:prSet presAssocID="{44CCF81F-2730-4A3B-9E66-A6CDE9954063}" presName="Name21" presStyleCnt="0"/>
      <dgm:spPr/>
    </dgm:pt>
    <dgm:pt modelId="{43A3BAE2-9A51-4606-B332-B4091E887691}" type="pres">
      <dgm:prSet presAssocID="{44CCF81F-2730-4A3B-9E66-A6CDE9954063}" presName="level2Shape" presStyleLbl="node2" presStyleIdx="1" presStyleCnt="2"/>
      <dgm:spPr/>
    </dgm:pt>
    <dgm:pt modelId="{B25E5731-C052-45D7-BE43-8F7732D53E6D}" type="pres">
      <dgm:prSet presAssocID="{44CCF81F-2730-4A3B-9E66-A6CDE9954063}" presName="hierChild3" presStyleCnt="0"/>
      <dgm:spPr/>
    </dgm:pt>
    <dgm:pt modelId="{11A34672-2333-4B05-8CF6-32511BB6C6DA}" type="pres">
      <dgm:prSet presAssocID="{0D1ADAC4-16A8-48BA-A8FE-BA7DCAA174A7}" presName="Name19" presStyleLbl="parChTrans1D3" presStyleIdx="3" presStyleCnt="7"/>
      <dgm:spPr/>
    </dgm:pt>
    <dgm:pt modelId="{53774F61-8DEC-4754-A58C-22AE440699AD}" type="pres">
      <dgm:prSet presAssocID="{99322191-D3FC-4B03-9BFD-F837000D17B9}" presName="Name21" presStyleCnt="0"/>
      <dgm:spPr/>
    </dgm:pt>
    <dgm:pt modelId="{5AFDF2BE-A425-4D95-B67B-92A01A1EAA66}" type="pres">
      <dgm:prSet presAssocID="{99322191-D3FC-4B03-9BFD-F837000D17B9}" presName="level2Shape" presStyleLbl="node3" presStyleIdx="3" presStyleCnt="7"/>
      <dgm:spPr/>
    </dgm:pt>
    <dgm:pt modelId="{C26CA50B-B1ED-425C-89B9-0283A47DBC14}" type="pres">
      <dgm:prSet presAssocID="{99322191-D3FC-4B03-9BFD-F837000D17B9}" presName="hierChild3" presStyleCnt="0"/>
      <dgm:spPr/>
    </dgm:pt>
    <dgm:pt modelId="{4DEE1E40-08DA-4084-B762-2CA8741EB50F}" type="pres">
      <dgm:prSet presAssocID="{51242235-3E09-4803-86D9-F43317D52B97}" presName="Name19" presStyleLbl="parChTrans1D3" presStyleIdx="4" presStyleCnt="7"/>
      <dgm:spPr/>
    </dgm:pt>
    <dgm:pt modelId="{FF8E7049-2FD9-47E4-9D71-77DB539455F7}" type="pres">
      <dgm:prSet presAssocID="{DF6D8C70-B19C-4CC1-B475-3A92BDD85F6F}" presName="Name21" presStyleCnt="0"/>
      <dgm:spPr/>
    </dgm:pt>
    <dgm:pt modelId="{DA1677BA-0240-476C-85D0-8D3F4F1E8D92}" type="pres">
      <dgm:prSet presAssocID="{DF6D8C70-B19C-4CC1-B475-3A92BDD85F6F}" presName="level2Shape" presStyleLbl="node3" presStyleIdx="4" presStyleCnt="7"/>
      <dgm:spPr/>
    </dgm:pt>
    <dgm:pt modelId="{569AF4DA-4B78-4FF8-8063-FB4EF91C3928}" type="pres">
      <dgm:prSet presAssocID="{DF6D8C70-B19C-4CC1-B475-3A92BDD85F6F}" presName="hierChild3" presStyleCnt="0"/>
      <dgm:spPr/>
    </dgm:pt>
    <dgm:pt modelId="{630B0882-A9A4-405A-82B6-B755C5C881BD}" type="pres">
      <dgm:prSet presAssocID="{8C55B17D-7CDF-40DB-8528-E634E5AE5201}" presName="Name19" presStyleLbl="parChTrans1D3" presStyleIdx="5" presStyleCnt="7"/>
      <dgm:spPr/>
    </dgm:pt>
    <dgm:pt modelId="{5A91FE02-0252-467F-B2D6-F7771C2C5B11}" type="pres">
      <dgm:prSet presAssocID="{5E0C0A52-AEF9-4CC5-A675-D10CB9E7EC48}" presName="Name21" presStyleCnt="0"/>
      <dgm:spPr/>
    </dgm:pt>
    <dgm:pt modelId="{41892D04-93AA-481E-87AB-1C145A5E74E6}" type="pres">
      <dgm:prSet presAssocID="{5E0C0A52-AEF9-4CC5-A675-D10CB9E7EC48}" presName="level2Shape" presStyleLbl="node3" presStyleIdx="5" presStyleCnt="7"/>
      <dgm:spPr/>
    </dgm:pt>
    <dgm:pt modelId="{31A48AFD-0CEA-419C-ACC7-7AC88CC60F64}" type="pres">
      <dgm:prSet presAssocID="{5E0C0A52-AEF9-4CC5-A675-D10CB9E7EC48}" presName="hierChild3" presStyleCnt="0"/>
      <dgm:spPr/>
    </dgm:pt>
    <dgm:pt modelId="{1CE414C2-3874-434C-80A1-D2BA75A9FF6A}" type="pres">
      <dgm:prSet presAssocID="{3A050559-1678-4998-BC3C-060781ED4AB9}" presName="Name19" presStyleLbl="parChTrans1D3" presStyleIdx="6" presStyleCnt="7"/>
      <dgm:spPr/>
    </dgm:pt>
    <dgm:pt modelId="{E7A8591F-67B9-4A04-8E32-65A025362637}" type="pres">
      <dgm:prSet presAssocID="{592AFB18-AAD9-42C3-8349-9F7DE0A2B244}" presName="Name21" presStyleCnt="0"/>
      <dgm:spPr/>
    </dgm:pt>
    <dgm:pt modelId="{BFC777D9-9CB1-43CE-A1C8-BE5217858AC7}" type="pres">
      <dgm:prSet presAssocID="{592AFB18-AAD9-42C3-8349-9F7DE0A2B244}" presName="level2Shape" presStyleLbl="node3" presStyleIdx="6" presStyleCnt="7"/>
      <dgm:spPr/>
    </dgm:pt>
    <dgm:pt modelId="{0B3CECD3-6E48-40A4-AC23-0B7BF134C981}" type="pres">
      <dgm:prSet presAssocID="{592AFB18-AAD9-42C3-8349-9F7DE0A2B244}" presName="hierChild3" presStyleCnt="0"/>
      <dgm:spPr/>
    </dgm:pt>
    <dgm:pt modelId="{678A295F-2E07-47F5-A9A1-5B6F1084FAF5}" type="pres">
      <dgm:prSet presAssocID="{444E5EFA-C588-4CEB-9691-9B0C04B620A6}" presName="bgShapesFlow" presStyleCnt="0"/>
      <dgm:spPr/>
    </dgm:pt>
  </dgm:ptLst>
  <dgm:cxnLst>
    <dgm:cxn modelId="{0D75A206-5CDC-4DAE-99BF-116B816E3F0F}" type="presOf" srcId="{0D1ADAC4-16A8-48BA-A8FE-BA7DCAA174A7}" destId="{11A34672-2333-4B05-8CF6-32511BB6C6DA}" srcOrd="0" destOrd="0" presId="urn:microsoft.com/office/officeart/2005/8/layout/hierarchy6"/>
    <dgm:cxn modelId="{56953909-5B06-47E2-B416-B13397E7D8FB}" srcId="{70CBBAD5-6488-40FF-A408-5551BEE5D4D0}" destId="{9D65E76F-BF01-4CC3-8A72-976E725B0F54}" srcOrd="1" destOrd="0" parTransId="{8D5BA31B-9676-4D2E-8798-79E536CC8BEF}" sibTransId="{15531D3B-A1C2-4BB8-A228-EE7E36F25523}"/>
    <dgm:cxn modelId="{502E1D1B-C890-46A8-8F1E-36E2E90E5F32}" type="presOf" srcId="{05CA126E-45A4-43DF-AA19-448819929729}" destId="{59988923-8A63-4D34-898A-961F29E4D3BA}" srcOrd="0" destOrd="0" presId="urn:microsoft.com/office/officeart/2005/8/layout/hierarchy6"/>
    <dgm:cxn modelId="{A9732625-2509-4D0E-BD7D-AA1D988E5684}" type="presOf" srcId="{99322191-D3FC-4B03-9BFD-F837000D17B9}" destId="{5AFDF2BE-A425-4D95-B67B-92A01A1EAA66}" srcOrd="0" destOrd="0" presId="urn:microsoft.com/office/officeart/2005/8/layout/hierarchy6"/>
    <dgm:cxn modelId="{15330C32-4D23-4520-9922-B6C09C2F3A1B}" type="presOf" srcId="{5E0C0A52-AEF9-4CC5-A675-D10CB9E7EC48}" destId="{41892D04-93AA-481E-87AB-1C145A5E74E6}" srcOrd="0" destOrd="0" presId="urn:microsoft.com/office/officeart/2005/8/layout/hierarchy6"/>
    <dgm:cxn modelId="{E77FEA34-23A6-46FF-A217-066417D4DBA8}" srcId="{444E5EFA-C588-4CEB-9691-9B0C04B620A6}" destId="{05CA126E-45A4-43DF-AA19-448819929729}" srcOrd="0" destOrd="0" parTransId="{2C388F16-6D5D-47AE-A980-F07CAD325B49}" sibTransId="{CE57B4D9-EC07-4DFA-8D8E-6B6B000F627A}"/>
    <dgm:cxn modelId="{43FDB339-CC36-437D-A4B7-7F0475C55107}" type="presOf" srcId="{444E5EFA-C588-4CEB-9691-9B0C04B620A6}" destId="{5D1E252D-69B1-48D3-83F0-C41160014B41}" srcOrd="0" destOrd="0" presId="urn:microsoft.com/office/officeart/2005/8/layout/hierarchy6"/>
    <dgm:cxn modelId="{EA5F5F3A-08B4-44E8-98F5-5A6E234E07E2}" srcId="{44CCF81F-2730-4A3B-9E66-A6CDE9954063}" destId="{DF6D8C70-B19C-4CC1-B475-3A92BDD85F6F}" srcOrd="1" destOrd="0" parTransId="{51242235-3E09-4803-86D9-F43317D52B97}" sibTransId="{F62FA15D-B791-4DC8-B808-D2BCA90C2EBA}"/>
    <dgm:cxn modelId="{007D883C-8C4C-4259-AD79-73066F6B1572}" type="presOf" srcId="{69958B39-7E6F-407B-9B30-9D30E0E1517E}" destId="{41CE9866-D4CE-46CE-9528-56F8B5468698}" srcOrd="0" destOrd="0" presId="urn:microsoft.com/office/officeart/2005/8/layout/hierarchy6"/>
    <dgm:cxn modelId="{98277F62-14E7-46E9-ACB2-C49FA62AB896}" type="presOf" srcId="{DA76A9FC-4DF1-4E6A-A7C6-E03DFA80699A}" destId="{F4A3D1B7-9288-410E-9828-778386A27A2C}" srcOrd="0" destOrd="0" presId="urn:microsoft.com/office/officeart/2005/8/layout/hierarchy6"/>
    <dgm:cxn modelId="{8B55D445-8DA3-4A8C-93A2-DB7DA55BD204}" type="presOf" srcId="{592AFB18-AAD9-42C3-8349-9F7DE0A2B244}" destId="{BFC777D9-9CB1-43CE-A1C8-BE5217858AC7}" srcOrd="0" destOrd="0" presId="urn:microsoft.com/office/officeart/2005/8/layout/hierarchy6"/>
    <dgm:cxn modelId="{9C742249-DCC4-4155-AB14-05E79831C339}" srcId="{70CBBAD5-6488-40FF-A408-5551BEE5D4D0}" destId="{1F52F0DD-1332-42EA-A3C3-047001A570AA}" srcOrd="2" destOrd="0" parTransId="{2A0635E0-B445-4E3C-949D-626BFFB7E6E0}" sibTransId="{CE2FB314-D471-4594-81D1-7E8F6D8B9EFA}"/>
    <dgm:cxn modelId="{0404326D-8CE2-4630-9286-A77C5D457C9B}" type="presOf" srcId="{44CCF81F-2730-4A3B-9E66-A6CDE9954063}" destId="{43A3BAE2-9A51-4606-B332-B4091E887691}" srcOrd="0" destOrd="0" presId="urn:microsoft.com/office/officeart/2005/8/layout/hierarchy6"/>
    <dgm:cxn modelId="{3ABF326F-697B-438D-9CB2-C591C892EC1F}" type="presOf" srcId="{8D5BA31B-9676-4D2E-8798-79E536CC8BEF}" destId="{4B649CA6-45AB-49E7-BB08-222D7BEF14B1}" srcOrd="0" destOrd="0" presId="urn:microsoft.com/office/officeart/2005/8/layout/hierarchy6"/>
    <dgm:cxn modelId="{464F1F51-4F6B-4388-8907-330314A86DFB}" type="presOf" srcId="{70CBBAD5-6488-40FF-A408-5551BEE5D4D0}" destId="{7BCB335C-E5DC-4585-8F8F-66B29BB45A86}" srcOrd="0" destOrd="0" presId="urn:microsoft.com/office/officeart/2005/8/layout/hierarchy6"/>
    <dgm:cxn modelId="{1B516171-4343-4C8B-995B-9DC3175D4C62}" type="presOf" srcId="{9D65E76F-BF01-4CC3-8A72-976E725B0F54}" destId="{30B8169D-0E3F-49F5-B12E-F4D83F12E1F7}" srcOrd="0" destOrd="0" presId="urn:microsoft.com/office/officeart/2005/8/layout/hierarchy6"/>
    <dgm:cxn modelId="{25015451-F45B-48BE-AA57-BEA65CD512DE}" type="presOf" srcId="{51242235-3E09-4803-86D9-F43317D52B97}" destId="{4DEE1E40-08DA-4084-B762-2CA8741EB50F}" srcOrd="0" destOrd="0" presId="urn:microsoft.com/office/officeart/2005/8/layout/hierarchy6"/>
    <dgm:cxn modelId="{1F384753-BF5F-40B7-B2EF-874774DDF576}" srcId="{44CCF81F-2730-4A3B-9E66-A6CDE9954063}" destId="{5E0C0A52-AEF9-4CC5-A675-D10CB9E7EC48}" srcOrd="2" destOrd="0" parTransId="{8C55B17D-7CDF-40DB-8528-E634E5AE5201}" sibTransId="{BDD51D17-C419-4E1E-9B2C-C82CDF091F74}"/>
    <dgm:cxn modelId="{59F51F58-B04A-4EB1-8578-2E0BD0CC6EB4}" type="presOf" srcId="{3A050559-1678-4998-BC3C-060781ED4AB9}" destId="{1CE414C2-3874-434C-80A1-D2BA75A9FF6A}" srcOrd="0" destOrd="0" presId="urn:microsoft.com/office/officeart/2005/8/layout/hierarchy6"/>
    <dgm:cxn modelId="{2D48FA92-FF85-4B44-A97E-8EC00E4D0C88}" type="presOf" srcId="{DF6D8C70-B19C-4CC1-B475-3A92BDD85F6F}" destId="{DA1677BA-0240-476C-85D0-8D3F4F1E8D92}" srcOrd="0" destOrd="0" presId="urn:microsoft.com/office/officeart/2005/8/layout/hierarchy6"/>
    <dgm:cxn modelId="{6A8B2196-353B-46DD-8727-30A83C6D5860}" srcId="{44CCF81F-2730-4A3B-9E66-A6CDE9954063}" destId="{99322191-D3FC-4B03-9BFD-F837000D17B9}" srcOrd="0" destOrd="0" parTransId="{0D1ADAC4-16A8-48BA-A8FE-BA7DCAA174A7}" sibTransId="{589A45EB-BFEA-4677-8461-546E2F668940}"/>
    <dgm:cxn modelId="{86916CB9-F1DD-4413-B31E-2698BC198553}" type="presOf" srcId="{26C99449-E0AA-4E8E-BD1E-0865CFC29B9E}" destId="{D9804F32-27BB-43E4-AEB7-2A00BE021AF4}" srcOrd="0" destOrd="0" presId="urn:microsoft.com/office/officeart/2005/8/layout/hierarchy6"/>
    <dgm:cxn modelId="{403384C3-0AF2-4822-A1D4-114FE4ACB330}" type="presOf" srcId="{2A0635E0-B445-4E3C-949D-626BFFB7E6E0}" destId="{68244F70-5E6C-4B2F-8D5A-8B836461224D}" srcOrd="0" destOrd="0" presId="urn:microsoft.com/office/officeart/2005/8/layout/hierarchy6"/>
    <dgm:cxn modelId="{06E68DC4-550F-4AB6-BB9A-682823222E13}" srcId="{44CCF81F-2730-4A3B-9E66-A6CDE9954063}" destId="{592AFB18-AAD9-42C3-8349-9F7DE0A2B244}" srcOrd="3" destOrd="0" parTransId="{3A050559-1678-4998-BC3C-060781ED4AB9}" sibTransId="{402ED86B-D49D-467D-83B4-43A9DE4B8D9A}"/>
    <dgm:cxn modelId="{6F35FFC6-CFF7-4F4B-A3E1-C85FC21E6CA2}" srcId="{05CA126E-45A4-43DF-AA19-448819929729}" destId="{44CCF81F-2730-4A3B-9E66-A6CDE9954063}" srcOrd="1" destOrd="0" parTransId="{DA76A9FC-4DF1-4E6A-A7C6-E03DFA80699A}" sibTransId="{726001F8-2369-43CE-9BCF-C9196BA24768}"/>
    <dgm:cxn modelId="{12F9A2D3-5A6D-4859-B0F3-E84602248587}" type="presOf" srcId="{8C55B17D-7CDF-40DB-8528-E634E5AE5201}" destId="{630B0882-A9A4-405A-82B6-B755C5C881BD}" srcOrd="0" destOrd="0" presId="urn:microsoft.com/office/officeart/2005/8/layout/hierarchy6"/>
    <dgm:cxn modelId="{38A98AD7-D57A-466D-A85C-21B00878BDFE}" srcId="{05CA126E-45A4-43DF-AA19-448819929729}" destId="{70CBBAD5-6488-40FF-A408-5551BEE5D4D0}" srcOrd="0" destOrd="0" parTransId="{37772813-9F19-4555-8E08-F8CB8189B415}" sibTransId="{4CB667EE-AA34-4B73-A86A-899C2B5394C7}"/>
    <dgm:cxn modelId="{E9A4BDD9-020D-48A0-8CF7-EA4FA09600E9}" type="presOf" srcId="{37772813-9F19-4555-8E08-F8CB8189B415}" destId="{5FE85FC2-61CE-45F6-A915-B74F20D543C7}" srcOrd="0" destOrd="0" presId="urn:microsoft.com/office/officeart/2005/8/layout/hierarchy6"/>
    <dgm:cxn modelId="{0D5556E3-C1D1-44DD-B9B0-8640BDF8CD00}" type="presOf" srcId="{1F52F0DD-1332-42EA-A3C3-047001A570AA}" destId="{B59EB7EC-4DC7-4C81-92B5-55FAFFCF57BD}" srcOrd="0" destOrd="0" presId="urn:microsoft.com/office/officeart/2005/8/layout/hierarchy6"/>
    <dgm:cxn modelId="{F7A687ED-CCB9-4ECE-82BB-9E5ADB60FDE0}" srcId="{70CBBAD5-6488-40FF-A408-5551BEE5D4D0}" destId="{69958B39-7E6F-407B-9B30-9D30E0E1517E}" srcOrd="0" destOrd="0" parTransId="{26C99449-E0AA-4E8E-BD1E-0865CFC29B9E}" sibTransId="{C35505D5-CD62-4B35-8311-68B76FBC2007}"/>
    <dgm:cxn modelId="{E6298302-878C-443F-8FB5-675DC2ED9807}" type="presParOf" srcId="{5D1E252D-69B1-48D3-83F0-C41160014B41}" destId="{BF1A4B01-EDC5-4C29-9EC3-DDFD8B28A55C}" srcOrd="0" destOrd="0" presId="urn:microsoft.com/office/officeart/2005/8/layout/hierarchy6"/>
    <dgm:cxn modelId="{5B0A9832-CC32-498B-8899-D02E4413CC0E}" type="presParOf" srcId="{BF1A4B01-EDC5-4C29-9EC3-DDFD8B28A55C}" destId="{5C29F1D7-02F7-45D5-8A38-E23EB0BA256D}" srcOrd="0" destOrd="0" presId="urn:microsoft.com/office/officeart/2005/8/layout/hierarchy6"/>
    <dgm:cxn modelId="{B2D93736-8DE1-46E8-ACD7-B690C0EEDF8A}" type="presParOf" srcId="{5C29F1D7-02F7-45D5-8A38-E23EB0BA256D}" destId="{7C4BE764-51CA-4287-BC90-B9CA777DF152}" srcOrd="0" destOrd="0" presId="urn:microsoft.com/office/officeart/2005/8/layout/hierarchy6"/>
    <dgm:cxn modelId="{29BA2559-EF1B-4BDF-AECE-54831FB26AB5}" type="presParOf" srcId="{7C4BE764-51CA-4287-BC90-B9CA777DF152}" destId="{59988923-8A63-4D34-898A-961F29E4D3BA}" srcOrd="0" destOrd="0" presId="urn:microsoft.com/office/officeart/2005/8/layout/hierarchy6"/>
    <dgm:cxn modelId="{52995597-6B6A-4C49-B2D6-ADEFE7C5294D}" type="presParOf" srcId="{7C4BE764-51CA-4287-BC90-B9CA777DF152}" destId="{B51D12A6-C740-4C13-A1A3-3CE7E0148E59}" srcOrd="1" destOrd="0" presId="urn:microsoft.com/office/officeart/2005/8/layout/hierarchy6"/>
    <dgm:cxn modelId="{1789A82F-AF8D-4E53-9A7A-307E11005FE8}" type="presParOf" srcId="{B51D12A6-C740-4C13-A1A3-3CE7E0148E59}" destId="{5FE85FC2-61CE-45F6-A915-B74F20D543C7}" srcOrd="0" destOrd="0" presId="urn:microsoft.com/office/officeart/2005/8/layout/hierarchy6"/>
    <dgm:cxn modelId="{C7D6E63E-6075-4376-A355-DF741C8AC021}" type="presParOf" srcId="{B51D12A6-C740-4C13-A1A3-3CE7E0148E59}" destId="{9A9343BB-F71C-41EE-A047-C6791E5E5233}" srcOrd="1" destOrd="0" presId="urn:microsoft.com/office/officeart/2005/8/layout/hierarchy6"/>
    <dgm:cxn modelId="{77BCFD4B-22F2-47AD-82DC-E7F34C2B386D}" type="presParOf" srcId="{9A9343BB-F71C-41EE-A047-C6791E5E5233}" destId="{7BCB335C-E5DC-4585-8F8F-66B29BB45A86}" srcOrd="0" destOrd="0" presId="urn:microsoft.com/office/officeart/2005/8/layout/hierarchy6"/>
    <dgm:cxn modelId="{DE7319DE-0956-414C-B235-8DD5B4296BE7}" type="presParOf" srcId="{9A9343BB-F71C-41EE-A047-C6791E5E5233}" destId="{59852213-DCA5-4ED5-8FE8-DBE282F92B0E}" srcOrd="1" destOrd="0" presId="urn:microsoft.com/office/officeart/2005/8/layout/hierarchy6"/>
    <dgm:cxn modelId="{944A073D-A386-4273-86CC-8DF2793CFE1D}" type="presParOf" srcId="{59852213-DCA5-4ED5-8FE8-DBE282F92B0E}" destId="{D9804F32-27BB-43E4-AEB7-2A00BE021AF4}" srcOrd="0" destOrd="0" presId="urn:microsoft.com/office/officeart/2005/8/layout/hierarchy6"/>
    <dgm:cxn modelId="{4AC2DD4A-A087-4F5B-8EB5-5D4D7DA12C85}" type="presParOf" srcId="{59852213-DCA5-4ED5-8FE8-DBE282F92B0E}" destId="{0AB4589B-054A-4AA0-80AB-65791A57EDBE}" srcOrd="1" destOrd="0" presId="urn:microsoft.com/office/officeart/2005/8/layout/hierarchy6"/>
    <dgm:cxn modelId="{532AEB68-F5A7-4C9B-97E2-1FDAE8A2DA3D}" type="presParOf" srcId="{0AB4589B-054A-4AA0-80AB-65791A57EDBE}" destId="{41CE9866-D4CE-46CE-9528-56F8B5468698}" srcOrd="0" destOrd="0" presId="urn:microsoft.com/office/officeart/2005/8/layout/hierarchy6"/>
    <dgm:cxn modelId="{0DD506AF-C062-4720-9FB4-8EB2CF0E7DA3}" type="presParOf" srcId="{0AB4589B-054A-4AA0-80AB-65791A57EDBE}" destId="{DD00357C-4AA9-425D-A013-524A97FEEAAF}" srcOrd="1" destOrd="0" presId="urn:microsoft.com/office/officeart/2005/8/layout/hierarchy6"/>
    <dgm:cxn modelId="{949C47BA-67E5-4364-91BB-BB4B0B982838}" type="presParOf" srcId="{59852213-DCA5-4ED5-8FE8-DBE282F92B0E}" destId="{4B649CA6-45AB-49E7-BB08-222D7BEF14B1}" srcOrd="2" destOrd="0" presId="urn:microsoft.com/office/officeart/2005/8/layout/hierarchy6"/>
    <dgm:cxn modelId="{C136E516-2D09-4152-B1A5-763CDC453ADC}" type="presParOf" srcId="{59852213-DCA5-4ED5-8FE8-DBE282F92B0E}" destId="{61FED3F7-D34A-4BDB-BF7A-AD2F223EB662}" srcOrd="3" destOrd="0" presId="urn:microsoft.com/office/officeart/2005/8/layout/hierarchy6"/>
    <dgm:cxn modelId="{FBA4BB20-A0C3-4882-BAB8-F74D01DFA205}" type="presParOf" srcId="{61FED3F7-D34A-4BDB-BF7A-AD2F223EB662}" destId="{30B8169D-0E3F-49F5-B12E-F4D83F12E1F7}" srcOrd="0" destOrd="0" presId="urn:microsoft.com/office/officeart/2005/8/layout/hierarchy6"/>
    <dgm:cxn modelId="{CF97D606-DA0C-4BEB-96CC-E52BEC4D3A94}" type="presParOf" srcId="{61FED3F7-D34A-4BDB-BF7A-AD2F223EB662}" destId="{85F77DD3-FCA6-4687-823C-582CBAFE7191}" srcOrd="1" destOrd="0" presId="urn:microsoft.com/office/officeart/2005/8/layout/hierarchy6"/>
    <dgm:cxn modelId="{2637DA35-BD4E-4238-84F1-0F97A231A57B}" type="presParOf" srcId="{59852213-DCA5-4ED5-8FE8-DBE282F92B0E}" destId="{68244F70-5E6C-4B2F-8D5A-8B836461224D}" srcOrd="4" destOrd="0" presId="urn:microsoft.com/office/officeart/2005/8/layout/hierarchy6"/>
    <dgm:cxn modelId="{F08BC4BE-B16C-4A1C-9335-A8110643EABC}" type="presParOf" srcId="{59852213-DCA5-4ED5-8FE8-DBE282F92B0E}" destId="{585D00BB-E6A6-45CD-90AE-4297810807E5}" srcOrd="5" destOrd="0" presId="urn:microsoft.com/office/officeart/2005/8/layout/hierarchy6"/>
    <dgm:cxn modelId="{31D210CA-9319-46B1-938C-D8A55497CF3E}" type="presParOf" srcId="{585D00BB-E6A6-45CD-90AE-4297810807E5}" destId="{B59EB7EC-4DC7-4C81-92B5-55FAFFCF57BD}" srcOrd="0" destOrd="0" presId="urn:microsoft.com/office/officeart/2005/8/layout/hierarchy6"/>
    <dgm:cxn modelId="{643D29D5-D6D4-4C29-B079-D33A6DC3ECFF}" type="presParOf" srcId="{585D00BB-E6A6-45CD-90AE-4297810807E5}" destId="{2E32995B-A55F-4C3B-AF55-C05CFC6B9006}" srcOrd="1" destOrd="0" presId="urn:microsoft.com/office/officeart/2005/8/layout/hierarchy6"/>
    <dgm:cxn modelId="{167B5B7A-1B68-4B89-90F8-011002618963}" type="presParOf" srcId="{B51D12A6-C740-4C13-A1A3-3CE7E0148E59}" destId="{F4A3D1B7-9288-410E-9828-778386A27A2C}" srcOrd="2" destOrd="0" presId="urn:microsoft.com/office/officeart/2005/8/layout/hierarchy6"/>
    <dgm:cxn modelId="{CB48B3F6-96EF-40B0-A67D-3EC1C62ECDB0}" type="presParOf" srcId="{B51D12A6-C740-4C13-A1A3-3CE7E0148E59}" destId="{3283353A-C0F7-4926-8CB0-E99665D2A9F1}" srcOrd="3" destOrd="0" presId="urn:microsoft.com/office/officeart/2005/8/layout/hierarchy6"/>
    <dgm:cxn modelId="{E7570979-58CB-4383-BBEE-27700279D93C}" type="presParOf" srcId="{3283353A-C0F7-4926-8CB0-E99665D2A9F1}" destId="{43A3BAE2-9A51-4606-B332-B4091E887691}" srcOrd="0" destOrd="0" presId="urn:microsoft.com/office/officeart/2005/8/layout/hierarchy6"/>
    <dgm:cxn modelId="{244121AF-7105-44CA-8650-64A14C1E3B27}" type="presParOf" srcId="{3283353A-C0F7-4926-8CB0-E99665D2A9F1}" destId="{B25E5731-C052-45D7-BE43-8F7732D53E6D}" srcOrd="1" destOrd="0" presId="urn:microsoft.com/office/officeart/2005/8/layout/hierarchy6"/>
    <dgm:cxn modelId="{F1C3FCCF-19CD-4E62-A493-8BD90BA183F8}" type="presParOf" srcId="{B25E5731-C052-45D7-BE43-8F7732D53E6D}" destId="{11A34672-2333-4B05-8CF6-32511BB6C6DA}" srcOrd="0" destOrd="0" presId="urn:microsoft.com/office/officeart/2005/8/layout/hierarchy6"/>
    <dgm:cxn modelId="{B0B66A33-6130-43FB-B2AD-9051405259D3}" type="presParOf" srcId="{B25E5731-C052-45D7-BE43-8F7732D53E6D}" destId="{53774F61-8DEC-4754-A58C-22AE440699AD}" srcOrd="1" destOrd="0" presId="urn:microsoft.com/office/officeart/2005/8/layout/hierarchy6"/>
    <dgm:cxn modelId="{32130905-8180-432E-9840-81D4D033D459}" type="presParOf" srcId="{53774F61-8DEC-4754-A58C-22AE440699AD}" destId="{5AFDF2BE-A425-4D95-B67B-92A01A1EAA66}" srcOrd="0" destOrd="0" presId="urn:microsoft.com/office/officeart/2005/8/layout/hierarchy6"/>
    <dgm:cxn modelId="{7D033160-0E0A-4360-903B-09C38D54A5B3}" type="presParOf" srcId="{53774F61-8DEC-4754-A58C-22AE440699AD}" destId="{C26CA50B-B1ED-425C-89B9-0283A47DBC14}" srcOrd="1" destOrd="0" presId="urn:microsoft.com/office/officeart/2005/8/layout/hierarchy6"/>
    <dgm:cxn modelId="{FB55A502-4BC4-4BA9-9E4D-486C1124C62A}" type="presParOf" srcId="{B25E5731-C052-45D7-BE43-8F7732D53E6D}" destId="{4DEE1E40-08DA-4084-B762-2CA8741EB50F}" srcOrd="2" destOrd="0" presId="urn:microsoft.com/office/officeart/2005/8/layout/hierarchy6"/>
    <dgm:cxn modelId="{9F49A5C0-0E0D-45BD-B15D-411A120D2440}" type="presParOf" srcId="{B25E5731-C052-45D7-BE43-8F7732D53E6D}" destId="{FF8E7049-2FD9-47E4-9D71-77DB539455F7}" srcOrd="3" destOrd="0" presId="urn:microsoft.com/office/officeart/2005/8/layout/hierarchy6"/>
    <dgm:cxn modelId="{AC435253-205A-42BD-9B3A-98B3F35D078D}" type="presParOf" srcId="{FF8E7049-2FD9-47E4-9D71-77DB539455F7}" destId="{DA1677BA-0240-476C-85D0-8D3F4F1E8D92}" srcOrd="0" destOrd="0" presId="urn:microsoft.com/office/officeart/2005/8/layout/hierarchy6"/>
    <dgm:cxn modelId="{AF56E7E3-039E-4FB8-AC7D-65210479199F}" type="presParOf" srcId="{FF8E7049-2FD9-47E4-9D71-77DB539455F7}" destId="{569AF4DA-4B78-4FF8-8063-FB4EF91C3928}" srcOrd="1" destOrd="0" presId="urn:microsoft.com/office/officeart/2005/8/layout/hierarchy6"/>
    <dgm:cxn modelId="{51193B48-F229-4E0A-B90C-16EDB564DC0A}" type="presParOf" srcId="{B25E5731-C052-45D7-BE43-8F7732D53E6D}" destId="{630B0882-A9A4-405A-82B6-B755C5C881BD}" srcOrd="4" destOrd="0" presId="urn:microsoft.com/office/officeart/2005/8/layout/hierarchy6"/>
    <dgm:cxn modelId="{75282AD3-B5B9-4B27-9728-0EB4609F6415}" type="presParOf" srcId="{B25E5731-C052-45D7-BE43-8F7732D53E6D}" destId="{5A91FE02-0252-467F-B2D6-F7771C2C5B11}" srcOrd="5" destOrd="0" presId="urn:microsoft.com/office/officeart/2005/8/layout/hierarchy6"/>
    <dgm:cxn modelId="{563C360A-2B57-460A-AA57-A1D4589A09D8}" type="presParOf" srcId="{5A91FE02-0252-467F-B2D6-F7771C2C5B11}" destId="{41892D04-93AA-481E-87AB-1C145A5E74E6}" srcOrd="0" destOrd="0" presId="urn:microsoft.com/office/officeart/2005/8/layout/hierarchy6"/>
    <dgm:cxn modelId="{D5FEA072-23E4-4EB5-AF46-39F49140E6B8}" type="presParOf" srcId="{5A91FE02-0252-467F-B2D6-F7771C2C5B11}" destId="{31A48AFD-0CEA-419C-ACC7-7AC88CC60F64}" srcOrd="1" destOrd="0" presId="urn:microsoft.com/office/officeart/2005/8/layout/hierarchy6"/>
    <dgm:cxn modelId="{578FD8DB-8BFC-4F09-84CF-E95B161673E8}" type="presParOf" srcId="{B25E5731-C052-45D7-BE43-8F7732D53E6D}" destId="{1CE414C2-3874-434C-80A1-D2BA75A9FF6A}" srcOrd="6" destOrd="0" presId="urn:microsoft.com/office/officeart/2005/8/layout/hierarchy6"/>
    <dgm:cxn modelId="{37470F2A-FC84-424B-A558-EA2C4314F562}" type="presParOf" srcId="{B25E5731-C052-45D7-BE43-8F7732D53E6D}" destId="{E7A8591F-67B9-4A04-8E32-65A025362637}" srcOrd="7" destOrd="0" presId="urn:microsoft.com/office/officeart/2005/8/layout/hierarchy6"/>
    <dgm:cxn modelId="{B7FD99EB-686E-4E60-9892-3982FB0BE4E9}" type="presParOf" srcId="{E7A8591F-67B9-4A04-8E32-65A025362637}" destId="{BFC777D9-9CB1-43CE-A1C8-BE5217858AC7}" srcOrd="0" destOrd="0" presId="urn:microsoft.com/office/officeart/2005/8/layout/hierarchy6"/>
    <dgm:cxn modelId="{BA0D4D2A-33A2-4BF8-82F8-007E64810BC5}" type="presParOf" srcId="{E7A8591F-67B9-4A04-8E32-65A025362637}" destId="{0B3CECD3-6E48-40A4-AC23-0B7BF134C981}" srcOrd="1" destOrd="0" presId="urn:microsoft.com/office/officeart/2005/8/layout/hierarchy6"/>
    <dgm:cxn modelId="{A04E27E6-557F-4CA3-B8BA-ABEBB7062B9A}" type="presParOf" srcId="{5D1E252D-69B1-48D3-83F0-C41160014B41}" destId="{678A295F-2E07-47F5-A9A1-5B6F1084FAF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FEF926-AEBF-4DD7-84A4-8A31FB4D75C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255ECE0-D392-49BF-8C54-A5639AEC1B05}">
      <dgm:prSet phldrT="[Text]"/>
      <dgm:spPr/>
      <dgm:t>
        <a:bodyPr/>
        <a:lstStyle/>
        <a:p>
          <a:r>
            <a:rPr lang="en-IN" dirty="0"/>
            <a:t>Objective type test</a:t>
          </a:r>
        </a:p>
      </dgm:t>
    </dgm:pt>
    <dgm:pt modelId="{A25C2BC4-98D7-443D-85DC-AB4C9AEE7028}" type="parTrans" cxnId="{FBB5031D-3E7B-458F-9CB9-0B03419A66CA}">
      <dgm:prSet/>
      <dgm:spPr/>
      <dgm:t>
        <a:bodyPr/>
        <a:lstStyle/>
        <a:p>
          <a:endParaRPr lang="en-IN"/>
        </a:p>
      </dgm:t>
    </dgm:pt>
    <dgm:pt modelId="{7F6EC113-6241-4D18-9572-B29E3A643DBB}" type="sibTrans" cxnId="{FBB5031D-3E7B-458F-9CB9-0B03419A66CA}">
      <dgm:prSet/>
      <dgm:spPr/>
      <dgm:t>
        <a:bodyPr/>
        <a:lstStyle/>
        <a:p>
          <a:endParaRPr lang="en-IN"/>
        </a:p>
      </dgm:t>
    </dgm:pt>
    <dgm:pt modelId="{EF27C0E6-676A-4B93-B64C-16AD870E010E}">
      <dgm:prSet phldrT="[Text]"/>
      <dgm:spPr/>
      <dgm:t>
        <a:bodyPr/>
        <a:lstStyle/>
        <a:p>
          <a:r>
            <a:rPr lang="en-IN" dirty="0"/>
            <a:t>Supply type test</a:t>
          </a:r>
        </a:p>
      </dgm:t>
    </dgm:pt>
    <dgm:pt modelId="{B531A61C-DD0A-484B-B4EA-4C8758FEA48F}" type="parTrans" cxnId="{44847F85-EFF8-40E2-8D19-426BB73FF154}">
      <dgm:prSet/>
      <dgm:spPr/>
      <dgm:t>
        <a:bodyPr/>
        <a:lstStyle/>
        <a:p>
          <a:endParaRPr lang="en-IN"/>
        </a:p>
      </dgm:t>
    </dgm:pt>
    <dgm:pt modelId="{4F7D41BE-2D53-4B61-AFB6-B6AB796829B4}" type="sibTrans" cxnId="{44847F85-EFF8-40E2-8D19-426BB73FF154}">
      <dgm:prSet/>
      <dgm:spPr/>
      <dgm:t>
        <a:bodyPr/>
        <a:lstStyle/>
        <a:p>
          <a:endParaRPr lang="en-IN"/>
        </a:p>
      </dgm:t>
    </dgm:pt>
    <dgm:pt modelId="{7AB5D4EB-2D07-4415-A368-0345821B6195}">
      <dgm:prSet phldrT="[Text]"/>
      <dgm:spPr/>
      <dgm:t>
        <a:bodyPr/>
        <a:lstStyle/>
        <a:p>
          <a:r>
            <a:rPr lang="en-IN" dirty="0"/>
            <a:t>Fill in the blanks</a:t>
          </a:r>
        </a:p>
      </dgm:t>
    </dgm:pt>
    <dgm:pt modelId="{F4260428-CF14-4EC6-8ACD-767D189EFEDF}" type="parTrans" cxnId="{7E72A2FE-9497-4080-ACA1-7B284F173782}">
      <dgm:prSet/>
      <dgm:spPr/>
      <dgm:t>
        <a:bodyPr/>
        <a:lstStyle/>
        <a:p>
          <a:endParaRPr lang="en-IN"/>
        </a:p>
      </dgm:t>
    </dgm:pt>
    <dgm:pt modelId="{2432928A-9A34-438A-A016-F7634326D5AF}" type="sibTrans" cxnId="{7E72A2FE-9497-4080-ACA1-7B284F173782}">
      <dgm:prSet/>
      <dgm:spPr/>
      <dgm:t>
        <a:bodyPr/>
        <a:lstStyle/>
        <a:p>
          <a:endParaRPr lang="en-IN"/>
        </a:p>
      </dgm:t>
    </dgm:pt>
    <dgm:pt modelId="{FB36366A-50E3-489C-953D-1AFCC5B094BD}">
      <dgm:prSet phldrT="[Text]"/>
      <dgm:spPr/>
      <dgm:t>
        <a:bodyPr/>
        <a:lstStyle/>
        <a:p>
          <a:r>
            <a:rPr lang="en-IN" dirty="0"/>
            <a:t>Short answer questions</a:t>
          </a:r>
        </a:p>
      </dgm:t>
    </dgm:pt>
    <dgm:pt modelId="{CE0B2BCC-44D3-4C77-AC1B-1DDEB10B140F}" type="parTrans" cxnId="{776B870E-6550-4C41-AEEE-0FC02C4CA98E}">
      <dgm:prSet/>
      <dgm:spPr/>
      <dgm:t>
        <a:bodyPr/>
        <a:lstStyle/>
        <a:p>
          <a:endParaRPr lang="en-IN"/>
        </a:p>
      </dgm:t>
    </dgm:pt>
    <dgm:pt modelId="{F7D45FB1-576C-45BB-B4B3-AB5FD88DB512}" type="sibTrans" cxnId="{776B870E-6550-4C41-AEEE-0FC02C4CA98E}">
      <dgm:prSet/>
      <dgm:spPr/>
      <dgm:t>
        <a:bodyPr/>
        <a:lstStyle/>
        <a:p>
          <a:endParaRPr lang="en-IN"/>
        </a:p>
      </dgm:t>
    </dgm:pt>
    <dgm:pt modelId="{5DE49667-B30B-4A2F-B1FB-E4762274EF1D}">
      <dgm:prSet phldrT="[Text]"/>
      <dgm:spPr/>
      <dgm:t>
        <a:bodyPr/>
        <a:lstStyle/>
        <a:p>
          <a:r>
            <a:rPr lang="en-IN" dirty="0"/>
            <a:t>Recognition type test</a:t>
          </a:r>
        </a:p>
      </dgm:t>
    </dgm:pt>
    <dgm:pt modelId="{0ED85C08-4994-43AE-93F3-664B22780B57}" type="parTrans" cxnId="{341486E5-D127-46C9-9C7F-15E3505E8DD0}">
      <dgm:prSet/>
      <dgm:spPr/>
      <dgm:t>
        <a:bodyPr/>
        <a:lstStyle/>
        <a:p>
          <a:endParaRPr lang="en-IN"/>
        </a:p>
      </dgm:t>
    </dgm:pt>
    <dgm:pt modelId="{4723E112-51BD-4E3A-B4A8-749F16370E64}" type="sibTrans" cxnId="{341486E5-D127-46C9-9C7F-15E3505E8DD0}">
      <dgm:prSet/>
      <dgm:spPr/>
      <dgm:t>
        <a:bodyPr/>
        <a:lstStyle/>
        <a:p>
          <a:endParaRPr lang="en-IN"/>
        </a:p>
      </dgm:t>
    </dgm:pt>
    <dgm:pt modelId="{A409BD45-4C72-49E6-B26A-C064DBE3658B}">
      <dgm:prSet phldrT="[Text]"/>
      <dgm:spPr/>
      <dgm:t>
        <a:bodyPr/>
        <a:lstStyle/>
        <a:p>
          <a:r>
            <a:rPr lang="en-IN" dirty="0"/>
            <a:t>MCQS</a:t>
          </a:r>
        </a:p>
      </dgm:t>
    </dgm:pt>
    <dgm:pt modelId="{8F2025DB-1C3B-4212-9734-006020A065FE}" type="parTrans" cxnId="{B5BD8F08-C787-451F-BA04-E8B23ED0E9E1}">
      <dgm:prSet/>
      <dgm:spPr/>
      <dgm:t>
        <a:bodyPr/>
        <a:lstStyle/>
        <a:p>
          <a:endParaRPr lang="en-IN"/>
        </a:p>
      </dgm:t>
    </dgm:pt>
    <dgm:pt modelId="{D6CF485F-C97F-43C2-9554-73A42D3CB8E3}" type="sibTrans" cxnId="{B5BD8F08-C787-451F-BA04-E8B23ED0E9E1}">
      <dgm:prSet/>
      <dgm:spPr/>
      <dgm:t>
        <a:bodyPr/>
        <a:lstStyle/>
        <a:p>
          <a:endParaRPr lang="en-IN"/>
        </a:p>
      </dgm:t>
    </dgm:pt>
    <dgm:pt modelId="{1EB707CA-7DF4-47A1-898C-A085A29CEA2F}">
      <dgm:prSet/>
      <dgm:spPr/>
      <dgm:t>
        <a:bodyPr/>
        <a:lstStyle/>
        <a:p>
          <a:r>
            <a:rPr lang="en-IN" dirty="0"/>
            <a:t>True/ False</a:t>
          </a:r>
        </a:p>
      </dgm:t>
    </dgm:pt>
    <dgm:pt modelId="{330FF27E-A14A-4A81-90D8-48D0388A6823}" type="parTrans" cxnId="{1BFB0328-3A20-4FF2-97C0-A7764444FD68}">
      <dgm:prSet/>
      <dgm:spPr/>
      <dgm:t>
        <a:bodyPr/>
        <a:lstStyle/>
        <a:p>
          <a:endParaRPr lang="en-IN"/>
        </a:p>
      </dgm:t>
    </dgm:pt>
    <dgm:pt modelId="{3DC96195-68BC-4DC9-B03A-33253C15AE0F}" type="sibTrans" cxnId="{1BFB0328-3A20-4FF2-97C0-A7764444FD68}">
      <dgm:prSet/>
      <dgm:spPr/>
      <dgm:t>
        <a:bodyPr/>
        <a:lstStyle/>
        <a:p>
          <a:endParaRPr lang="en-IN"/>
        </a:p>
      </dgm:t>
    </dgm:pt>
    <dgm:pt modelId="{0E38E892-A0B3-4508-BF67-7E4BF688A3A2}">
      <dgm:prSet/>
      <dgm:spPr/>
      <dgm:t>
        <a:bodyPr/>
        <a:lstStyle/>
        <a:p>
          <a:r>
            <a:rPr lang="en-IN" dirty="0"/>
            <a:t>Matching columns</a:t>
          </a:r>
        </a:p>
      </dgm:t>
    </dgm:pt>
    <dgm:pt modelId="{29D52E81-4AA7-42BD-AA35-F78FF061700D}" type="parTrans" cxnId="{8CF5D97B-88BD-401B-83D4-B64AB9BE1D35}">
      <dgm:prSet/>
      <dgm:spPr/>
      <dgm:t>
        <a:bodyPr/>
        <a:lstStyle/>
        <a:p>
          <a:endParaRPr lang="en-IN"/>
        </a:p>
      </dgm:t>
    </dgm:pt>
    <dgm:pt modelId="{9126334F-452A-4829-99F9-DBD335500430}" type="sibTrans" cxnId="{8CF5D97B-88BD-401B-83D4-B64AB9BE1D35}">
      <dgm:prSet/>
      <dgm:spPr/>
      <dgm:t>
        <a:bodyPr/>
        <a:lstStyle/>
        <a:p>
          <a:endParaRPr lang="en-IN"/>
        </a:p>
      </dgm:t>
    </dgm:pt>
    <dgm:pt modelId="{16A58995-4D9F-48CC-9659-85AD7BFEBC79}" type="pres">
      <dgm:prSet presAssocID="{A8FEF926-AEBF-4DD7-84A4-8A31FB4D75C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1D4524C-9610-407E-99B6-43ED7653C542}" type="pres">
      <dgm:prSet presAssocID="{C255ECE0-D392-49BF-8C54-A5639AEC1B05}" presName="hierRoot1" presStyleCnt="0"/>
      <dgm:spPr/>
    </dgm:pt>
    <dgm:pt modelId="{4FBBA617-AC7C-465B-84B1-AEAAB56699BB}" type="pres">
      <dgm:prSet presAssocID="{C255ECE0-D392-49BF-8C54-A5639AEC1B05}" presName="composite" presStyleCnt="0"/>
      <dgm:spPr/>
    </dgm:pt>
    <dgm:pt modelId="{890AC768-BEE2-496F-88FB-A59BA3133C4A}" type="pres">
      <dgm:prSet presAssocID="{C255ECE0-D392-49BF-8C54-A5639AEC1B05}" presName="background" presStyleLbl="node0" presStyleIdx="0" presStyleCnt="1"/>
      <dgm:spPr/>
    </dgm:pt>
    <dgm:pt modelId="{B9E7BF60-9906-4C65-8FC6-0B4B38D196CF}" type="pres">
      <dgm:prSet presAssocID="{C255ECE0-D392-49BF-8C54-A5639AEC1B05}" presName="text" presStyleLbl="fgAcc0" presStyleIdx="0" presStyleCnt="1">
        <dgm:presLayoutVars>
          <dgm:chPref val="3"/>
        </dgm:presLayoutVars>
      </dgm:prSet>
      <dgm:spPr/>
    </dgm:pt>
    <dgm:pt modelId="{B72F28D2-2C47-45A8-92EB-AB9A918919D8}" type="pres">
      <dgm:prSet presAssocID="{C255ECE0-D392-49BF-8C54-A5639AEC1B05}" presName="hierChild2" presStyleCnt="0"/>
      <dgm:spPr/>
    </dgm:pt>
    <dgm:pt modelId="{DB58E47C-F2EE-4C7B-B3D8-6B20403EB309}" type="pres">
      <dgm:prSet presAssocID="{B531A61C-DD0A-484B-B4EA-4C8758FEA48F}" presName="Name10" presStyleLbl="parChTrans1D2" presStyleIdx="0" presStyleCnt="2"/>
      <dgm:spPr/>
    </dgm:pt>
    <dgm:pt modelId="{B1B4EB72-88C5-4EC5-9E08-7307A848CBA4}" type="pres">
      <dgm:prSet presAssocID="{EF27C0E6-676A-4B93-B64C-16AD870E010E}" presName="hierRoot2" presStyleCnt="0"/>
      <dgm:spPr/>
    </dgm:pt>
    <dgm:pt modelId="{5E1AE393-429C-42A5-8261-F14DB6076571}" type="pres">
      <dgm:prSet presAssocID="{EF27C0E6-676A-4B93-B64C-16AD870E010E}" presName="composite2" presStyleCnt="0"/>
      <dgm:spPr/>
    </dgm:pt>
    <dgm:pt modelId="{71D4175F-BFFC-4FDF-BCD1-CEB0AB8E018E}" type="pres">
      <dgm:prSet presAssocID="{EF27C0E6-676A-4B93-B64C-16AD870E010E}" presName="background2" presStyleLbl="node2" presStyleIdx="0" presStyleCnt="2"/>
      <dgm:spPr/>
    </dgm:pt>
    <dgm:pt modelId="{DD5FE9A6-66E7-4D08-8832-EED4934B50E7}" type="pres">
      <dgm:prSet presAssocID="{EF27C0E6-676A-4B93-B64C-16AD870E010E}" presName="text2" presStyleLbl="fgAcc2" presStyleIdx="0" presStyleCnt="2">
        <dgm:presLayoutVars>
          <dgm:chPref val="3"/>
        </dgm:presLayoutVars>
      </dgm:prSet>
      <dgm:spPr/>
    </dgm:pt>
    <dgm:pt modelId="{00DB6ADF-884D-4FC1-8373-ECA515FB74EB}" type="pres">
      <dgm:prSet presAssocID="{EF27C0E6-676A-4B93-B64C-16AD870E010E}" presName="hierChild3" presStyleCnt="0"/>
      <dgm:spPr/>
    </dgm:pt>
    <dgm:pt modelId="{D2D25AD2-135D-491C-9B70-A0899F4B0327}" type="pres">
      <dgm:prSet presAssocID="{F4260428-CF14-4EC6-8ACD-767D189EFEDF}" presName="Name17" presStyleLbl="parChTrans1D3" presStyleIdx="0" presStyleCnt="5"/>
      <dgm:spPr/>
    </dgm:pt>
    <dgm:pt modelId="{AD49AADF-7AAB-4EB8-9E75-EF9A95337B83}" type="pres">
      <dgm:prSet presAssocID="{7AB5D4EB-2D07-4415-A368-0345821B6195}" presName="hierRoot3" presStyleCnt="0"/>
      <dgm:spPr/>
    </dgm:pt>
    <dgm:pt modelId="{C04387BF-DECD-4794-B003-FAB7626A666E}" type="pres">
      <dgm:prSet presAssocID="{7AB5D4EB-2D07-4415-A368-0345821B6195}" presName="composite3" presStyleCnt="0"/>
      <dgm:spPr/>
    </dgm:pt>
    <dgm:pt modelId="{343837A4-1B4A-463D-8214-2A9AFED51992}" type="pres">
      <dgm:prSet presAssocID="{7AB5D4EB-2D07-4415-A368-0345821B6195}" presName="background3" presStyleLbl="node3" presStyleIdx="0" presStyleCnt="5"/>
      <dgm:spPr/>
    </dgm:pt>
    <dgm:pt modelId="{A27421FB-7AF0-48C3-AFF7-25E3832BD44E}" type="pres">
      <dgm:prSet presAssocID="{7AB5D4EB-2D07-4415-A368-0345821B6195}" presName="text3" presStyleLbl="fgAcc3" presStyleIdx="0" presStyleCnt="5">
        <dgm:presLayoutVars>
          <dgm:chPref val="3"/>
        </dgm:presLayoutVars>
      </dgm:prSet>
      <dgm:spPr/>
    </dgm:pt>
    <dgm:pt modelId="{D18312E0-B3E4-4B3A-BA19-8344513C39EC}" type="pres">
      <dgm:prSet presAssocID="{7AB5D4EB-2D07-4415-A368-0345821B6195}" presName="hierChild4" presStyleCnt="0"/>
      <dgm:spPr/>
    </dgm:pt>
    <dgm:pt modelId="{1848FD38-646B-467E-99FA-D77E328BA6EC}" type="pres">
      <dgm:prSet presAssocID="{CE0B2BCC-44D3-4C77-AC1B-1DDEB10B140F}" presName="Name17" presStyleLbl="parChTrans1D3" presStyleIdx="1" presStyleCnt="5"/>
      <dgm:spPr/>
    </dgm:pt>
    <dgm:pt modelId="{702BB0DE-D9A4-4347-A2FC-6D2FED616283}" type="pres">
      <dgm:prSet presAssocID="{FB36366A-50E3-489C-953D-1AFCC5B094BD}" presName="hierRoot3" presStyleCnt="0"/>
      <dgm:spPr/>
    </dgm:pt>
    <dgm:pt modelId="{CF58F030-BEC5-494F-956B-D430FF13C7BA}" type="pres">
      <dgm:prSet presAssocID="{FB36366A-50E3-489C-953D-1AFCC5B094BD}" presName="composite3" presStyleCnt="0"/>
      <dgm:spPr/>
    </dgm:pt>
    <dgm:pt modelId="{A9617699-D562-4754-8AE1-A13CAF7C4F2D}" type="pres">
      <dgm:prSet presAssocID="{FB36366A-50E3-489C-953D-1AFCC5B094BD}" presName="background3" presStyleLbl="node3" presStyleIdx="1" presStyleCnt="5"/>
      <dgm:spPr/>
    </dgm:pt>
    <dgm:pt modelId="{28D7B718-4038-4A12-95C6-C461DA818705}" type="pres">
      <dgm:prSet presAssocID="{FB36366A-50E3-489C-953D-1AFCC5B094BD}" presName="text3" presStyleLbl="fgAcc3" presStyleIdx="1" presStyleCnt="5">
        <dgm:presLayoutVars>
          <dgm:chPref val="3"/>
        </dgm:presLayoutVars>
      </dgm:prSet>
      <dgm:spPr/>
    </dgm:pt>
    <dgm:pt modelId="{B2450ED4-427F-429A-AA27-760741A090FF}" type="pres">
      <dgm:prSet presAssocID="{FB36366A-50E3-489C-953D-1AFCC5B094BD}" presName="hierChild4" presStyleCnt="0"/>
      <dgm:spPr/>
    </dgm:pt>
    <dgm:pt modelId="{0F650323-651E-48C0-A425-C50ED3A4F09C}" type="pres">
      <dgm:prSet presAssocID="{0ED85C08-4994-43AE-93F3-664B22780B57}" presName="Name10" presStyleLbl="parChTrans1D2" presStyleIdx="1" presStyleCnt="2"/>
      <dgm:spPr/>
    </dgm:pt>
    <dgm:pt modelId="{AB2C4DFC-EC76-4584-83BE-FE96EA4F8529}" type="pres">
      <dgm:prSet presAssocID="{5DE49667-B30B-4A2F-B1FB-E4762274EF1D}" presName="hierRoot2" presStyleCnt="0"/>
      <dgm:spPr/>
    </dgm:pt>
    <dgm:pt modelId="{3D47A96A-F5A2-4A25-8338-6ADD8DFED3E5}" type="pres">
      <dgm:prSet presAssocID="{5DE49667-B30B-4A2F-B1FB-E4762274EF1D}" presName="composite2" presStyleCnt="0"/>
      <dgm:spPr/>
    </dgm:pt>
    <dgm:pt modelId="{BD50CEA1-C318-4DD7-8250-0839261948A9}" type="pres">
      <dgm:prSet presAssocID="{5DE49667-B30B-4A2F-B1FB-E4762274EF1D}" presName="background2" presStyleLbl="node2" presStyleIdx="1" presStyleCnt="2"/>
      <dgm:spPr/>
    </dgm:pt>
    <dgm:pt modelId="{A72BBD03-8284-4F31-8B66-8C544FD1FC23}" type="pres">
      <dgm:prSet presAssocID="{5DE49667-B30B-4A2F-B1FB-E4762274EF1D}" presName="text2" presStyleLbl="fgAcc2" presStyleIdx="1" presStyleCnt="2">
        <dgm:presLayoutVars>
          <dgm:chPref val="3"/>
        </dgm:presLayoutVars>
      </dgm:prSet>
      <dgm:spPr/>
    </dgm:pt>
    <dgm:pt modelId="{F6782ABC-CCBC-4197-924D-4D0BA90F1ADC}" type="pres">
      <dgm:prSet presAssocID="{5DE49667-B30B-4A2F-B1FB-E4762274EF1D}" presName="hierChild3" presStyleCnt="0"/>
      <dgm:spPr/>
    </dgm:pt>
    <dgm:pt modelId="{F84BD616-805E-470D-B906-07869F26AC99}" type="pres">
      <dgm:prSet presAssocID="{8F2025DB-1C3B-4212-9734-006020A065FE}" presName="Name17" presStyleLbl="parChTrans1D3" presStyleIdx="2" presStyleCnt="5"/>
      <dgm:spPr/>
    </dgm:pt>
    <dgm:pt modelId="{EE085ED1-4838-47F4-AD96-00059EC15E8E}" type="pres">
      <dgm:prSet presAssocID="{A409BD45-4C72-49E6-B26A-C064DBE3658B}" presName="hierRoot3" presStyleCnt="0"/>
      <dgm:spPr/>
    </dgm:pt>
    <dgm:pt modelId="{DCE8373D-3BAB-4FC0-9259-8F361E88FA75}" type="pres">
      <dgm:prSet presAssocID="{A409BD45-4C72-49E6-B26A-C064DBE3658B}" presName="composite3" presStyleCnt="0"/>
      <dgm:spPr/>
    </dgm:pt>
    <dgm:pt modelId="{CD6BE02E-0F34-4342-B32F-F58D1FE99224}" type="pres">
      <dgm:prSet presAssocID="{A409BD45-4C72-49E6-B26A-C064DBE3658B}" presName="background3" presStyleLbl="node3" presStyleIdx="2" presStyleCnt="5"/>
      <dgm:spPr/>
    </dgm:pt>
    <dgm:pt modelId="{0B96FC32-4CC5-4B3C-A694-1898AF6579C7}" type="pres">
      <dgm:prSet presAssocID="{A409BD45-4C72-49E6-B26A-C064DBE3658B}" presName="text3" presStyleLbl="fgAcc3" presStyleIdx="2" presStyleCnt="5">
        <dgm:presLayoutVars>
          <dgm:chPref val="3"/>
        </dgm:presLayoutVars>
      </dgm:prSet>
      <dgm:spPr/>
    </dgm:pt>
    <dgm:pt modelId="{4F8C1EA1-EAB6-4251-8B06-6F6F33DDAEB5}" type="pres">
      <dgm:prSet presAssocID="{A409BD45-4C72-49E6-B26A-C064DBE3658B}" presName="hierChild4" presStyleCnt="0"/>
      <dgm:spPr/>
    </dgm:pt>
    <dgm:pt modelId="{06FFD72F-3741-4D52-951C-6D30E5BC2E08}" type="pres">
      <dgm:prSet presAssocID="{330FF27E-A14A-4A81-90D8-48D0388A6823}" presName="Name17" presStyleLbl="parChTrans1D3" presStyleIdx="3" presStyleCnt="5"/>
      <dgm:spPr/>
    </dgm:pt>
    <dgm:pt modelId="{CD793FE7-D30F-4F75-9E6F-1E2520E3C043}" type="pres">
      <dgm:prSet presAssocID="{1EB707CA-7DF4-47A1-898C-A085A29CEA2F}" presName="hierRoot3" presStyleCnt="0"/>
      <dgm:spPr/>
    </dgm:pt>
    <dgm:pt modelId="{4E140D4D-E697-41B7-8FB6-2815CD392C9E}" type="pres">
      <dgm:prSet presAssocID="{1EB707CA-7DF4-47A1-898C-A085A29CEA2F}" presName="composite3" presStyleCnt="0"/>
      <dgm:spPr/>
    </dgm:pt>
    <dgm:pt modelId="{1F4F6ACA-C588-47D6-AD10-647FE1AD78A4}" type="pres">
      <dgm:prSet presAssocID="{1EB707CA-7DF4-47A1-898C-A085A29CEA2F}" presName="background3" presStyleLbl="node3" presStyleIdx="3" presStyleCnt="5"/>
      <dgm:spPr/>
    </dgm:pt>
    <dgm:pt modelId="{4197D60E-1A40-4BE9-8ADA-2C137CDD42D2}" type="pres">
      <dgm:prSet presAssocID="{1EB707CA-7DF4-47A1-898C-A085A29CEA2F}" presName="text3" presStyleLbl="fgAcc3" presStyleIdx="3" presStyleCnt="5" custScaleX="103482" custScaleY="104024">
        <dgm:presLayoutVars>
          <dgm:chPref val="3"/>
        </dgm:presLayoutVars>
      </dgm:prSet>
      <dgm:spPr/>
    </dgm:pt>
    <dgm:pt modelId="{1C0C06F1-9AB5-419C-94A4-10696DFD2398}" type="pres">
      <dgm:prSet presAssocID="{1EB707CA-7DF4-47A1-898C-A085A29CEA2F}" presName="hierChild4" presStyleCnt="0"/>
      <dgm:spPr/>
    </dgm:pt>
    <dgm:pt modelId="{E1453387-8F87-4228-8FB5-0E5B2F12FA10}" type="pres">
      <dgm:prSet presAssocID="{29D52E81-4AA7-42BD-AA35-F78FF061700D}" presName="Name17" presStyleLbl="parChTrans1D3" presStyleIdx="4" presStyleCnt="5"/>
      <dgm:spPr/>
    </dgm:pt>
    <dgm:pt modelId="{CF350362-394B-4CA9-A1CE-270500601B40}" type="pres">
      <dgm:prSet presAssocID="{0E38E892-A0B3-4508-BF67-7E4BF688A3A2}" presName="hierRoot3" presStyleCnt="0"/>
      <dgm:spPr/>
    </dgm:pt>
    <dgm:pt modelId="{936B8C6F-A099-4A54-8805-DBB4D9EE03A4}" type="pres">
      <dgm:prSet presAssocID="{0E38E892-A0B3-4508-BF67-7E4BF688A3A2}" presName="composite3" presStyleCnt="0"/>
      <dgm:spPr/>
    </dgm:pt>
    <dgm:pt modelId="{42D9B61E-B58D-42CA-8E77-85FB579060FE}" type="pres">
      <dgm:prSet presAssocID="{0E38E892-A0B3-4508-BF67-7E4BF688A3A2}" presName="background3" presStyleLbl="node3" presStyleIdx="4" presStyleCnt="5"/>
      <dgm:spPr/>
    </dgm:pt>
    <dgm:pt modelId="{F60F2740-E405-4473-BE20-C0C1A94D92DB}" type="pres">
      <dgm:prSet presAssocID="{0E38E892-A0B3-4508-BF67-7E4BF688A3A2}" presName="text3" presStyleLbl="fgAcc3" presStyleIdx="4" presStyleCnt="5">
        <dgm:presLayoutVars>
          <dgm:chPref val="3"/>
        </dgm:presLayoutVars>
      </dgm:prSet>
      <dgm:spPr/>
    </dgm:pt>
    <dgm:pt modelId="{6B2299D7-F516-4FEE-90DE-284923D8984E}" type="pres">
      <dgm:prSet presAssocID="{0E38E892-A0B3-4508-BF67-7E4BF688A3A2}" presName="hierChild4" presStyleCnt="0"/>
      <dgm:spPr/>
    </dgm:pt>
  </dgm:ptLst>
  <dgm:cxnLst>
    <dgm:cxn modelId="{B5BD8F08-C787-451F-BA04-E8B23ED0E9E1}" srcId="{5DE49667-B30B-4A2F-B1FB-E4762274EF1D}" destId="{A409BD45-4C72-49E6-B26A-C064DBE3658B}" srcOrd="0" destOrd="0" parTransId="{8F2025DB-1C3B-4212-9734-006020A065FE}" sibTransId="{D6CF485F-C97F-43C2-9554-73A42D3CB8E3}"/>
    <dgm:cxn modelId="{5D640609-5DB0-4C6F-A2A9-B5954FED75C0}" type="presOf" srcId="{8F2025DB-1C3B-4212-9734-006020A065FE}" destId="{F84BD616-805E-470D-B906-07869F26AC99}" srcOrd="0" destOrd="0" presId="urn:microsoft.com/office/officeart/2005/8/layout/hierarchy1"/>
    <dgm:cxn modelId="{776B870E-6550-4C41-AEEE-0FC02C4CA98E}" srcId="{EF27C0E6-676A-4B93-B64C-16AD870E010E}" destId="{FB36366A-50E3-489C-953D-1AFCC5B094BD}" srcOrd="1" destOrd="0" parTransId="{CE0B2BCC-44D3-4C77-AC1B-1DDEB10B140F}" sibTransId="{F7D45FB1-576C-45BB-B4B3-AB5FD88DB512}"/>
    <dgm:cxn modelId="{645C681C-EC2F-4A3D-BFA5-BC47F2C151B6}" type="presOf" srcId="{5DE49667-B30B-4A2F-B1FB-E4762274EF1D}" destId="{A72BBD03-8284-4F31-8B66-8C544FD1FC23}" srcOrd="0" destOrd="0" presId="urn:microsoft.com/office/officeart/2005/8/layout/hierarchy1"/>
    <dgm:cxn modelId="{FBB5031D-3E7B-458F-9CB9-0B03419A66CA}" srcId="{A8FEF926-AEBF-4DD7-84A4-8A31FB4D75C6}" destId="{C255ECE0-D392-49BF-8C54-A5639AEC1B05}" srcOrd="0" destOrd="0" parTransId="{A25C2BC4-98D7-443D-85DC-AB4C9AEE7028}" sibTransId="{7F6EC113-6241-4D18-9572-B29E3A643DBB}"/>
    <dgm:cxn modelId="{1BFB0328-3A20-4FF2-97C0-A7764444FD68}" srcId="{5DE49667-B30B-4A2F-B1FB-E4762274EF1D}" destId="{1EB707CA-7DF4-47A1-898C-A085A29CEA2F}" srcOrd="1" destOrd="0" parTransId="{330FF27E-A14A-4A81-90D8-48D0388A6823}" sibTransId="{3DC96195-68BC-4DC9-B03A-33253C15AE0F}"/>
    <dgm:cxn modelId="{39E5853B-13F2-493E-91A4-F22BE369AA25}" type="presOf" srcId="{A409BD45-4C72-49E6-B26A-C064DBE3658B}" destId="{0B96FC32-4CC5-4B3C-A694-1898AF6579C7}" srcOrd="0" destOrd="0" presId="urn:microsoft.com/office/officeart/2005/8/layout/hierarchy1"/>
    <dgm:cxn modelId="{7B8CD461-92F0-4446-92DF-AE35BD2BE15C}" type="presOf" srcId="{C255ECE0-D392-49BF-8C54-A5639AEC1B05}" destId="{B9E7BF60-9906-4C65-8FC6-0B4B38D196CF}" srcOrd="0" destOrd="0" presId="urn:microsoft.com/office/officeart/2005/8/layout/hierarchy1"/>
    <dgm:cxn modelId="{F718E242-DD3A-4343-B88F-A8FF1FD7CDF3}" type="presOf" srcId="{A8FEF926-AEBF-4DD7-84A4-8A31FB4D75C6}" destId="{16A58995-4D9F-48CC-9659-85AD7BFEBC79}" srcOrd="0" destOrd="0" presId="urn:microsoft.com/office/officeart/2005/8/layout/hierarchy1"/>
    <dgm:cxn modelId="{FAAECF4B-90CA-4837-88B1-A6C339A1CC85}" type="presOf" srcId="{B531A61C-DD0A-484B-B4EA-4C8758FEA48F}" destId="{DB58E47C-F2EE-4C7B-B3D8-6B20403EB309}" srcOrd="0" destOrd="0" presId="urn:microsoft.com/office/officeart/2005/8/layout/hierarchy1"/>
    <dgm:cxn modelId="{F7443B51-23D2-42A6-B17C-19A8576A6589}" type="presOf" srcId="{330FF27E-A14A-4A81-90D8-48D0388A6823}" destId="{06FFD72F-3741-4D52-951C-6D30E5BC2E08}" srcOrd="0" destOrd="0" presId="urn:microsoft.com/office/officeart/2005/8/layout/hierarchy1"/>
    <dgm:cxn modelId="{F80CE755-92E5-4B3A-9D4B-1DCB4DA5458A}" type="presOf" srcId="{F4260428-CF14-4EC6-8ACD-767D189EFEDF}" destId="{D2D25AD2-135D-491C-9B70-A0899F4B0327}" srcOrd="0" destOrd="0" presId="urn:microsoft.com/office/officeart/2005/8/layout/hierarchy1"/>
    <dgm:cxn modelId="{FC8AAB56-BBE3-4914-86F4-C9511066980B}" type="presOf" srcId="{FB36366A-50E3-489C-953D-1AFCC5B094BD}" destId="{28D7B718-4038-4A12-95C6-C461DA818705}" srcOrd="0" destOrd="0" presId="urn:microsoft.com/office/officeart/2005/8/layout/hierarchy1"/>
    <dgm:cxn modelId="{8CF5D97B-88BD-401B-83D4-B64AB9BE1D35}" srcId="{5DE49667-B30B-4A2F-B1FB-E4762274EF1D}" destId="{0E38E892-A0B3-4508-BF67-7E4BF688A3A2}" srcOrd="2" destOrd="0" parTransId="{29D52E81-4AA7-42BD-AA35-F78FF061700D}" sibTransId="{9126334F-452A-4829-99F9-DBD335500430}"/>
    <dgm:cxn modelId="{38D82F7F-FED0-423E-A1C1-15268845C6B7}" type="presOf" srcId="{0ED85C08-4994-43AE-93F3-664B22780B57}" destId="{0F650323-651E-48C0-A425-C50ED3A4F09C}" srcOrd="0" destOrd="0" presId="urn:microsoft.com/office/officeart/2005/8/layout/hierarchy1"/>
    <dgm:cxn modelId="{44847F85-EFF8-40E2-8D19-426BB73FF154}" srcId="{C255ECE0-D392-49BF-8C54-A5639AEC1B05}" destId="{EF27C0E6-676A-4B93-B64C-16AD870E010E}" srcOrd="0" destOrd="0" parTransId="{B531A61C-DD0A-484B-B4EA-4C8758FEA48F}" sibTransId="{4F7D41BE-2D53-4B61-AFB6-B6AB796829B4}"/>
    <dgm:cxn modelId="{5E70248B-ACF9-4640-A443-EE88021C550C}" type="presOf" srcId="{CE0B2BCC-44D3-4C77-AC1B-1DDEB10B140F}" destId="{1848FD38-646B-467E-99FA-D77E328BA6EC}" srcOrd="0" destOrd="0" presId="urn:microsoft.com/office/officeart/2005/8/layout/hierarchy1"/>
    <dgm:cxn modelId="{523DA6A1-FEA3-418B-BF84-E07237F7F5F3}" type="presOf" srcId="{0E38E892-A0B3-4508-BF67-7E4BF688A3A2}" destId="{F60F2740-E405-4473-BE20-C0C1A94D92DB}" srcOrd="0" destOrd="0" presId="urn:microsoft.com/office/officeart/2005/8/layout/hierarchy1"/>
    <dgm:cxn modelId="{D6CB8CB7-FF41-482E-949F-671653140C62}" type="presOf" srcId="{29D52E81-4AA7-42BD-AA35-F78FF061700D}" destId="{E1453387-8F87-4228-8FB5-0E5B2F12FA10}" srcOrd="0" destOrd="0" presId="urn:microsoft.com/office/officeart/2005/8/layout/hierarchy1"/>
    <dgm:cxn modelId="{B49553D5-4593-4E1B-B283-51C9FC5F7B1B}" type="presOf" srcId="{1EB707CA-7DF4-47A1-898C-A085A29CEA2F}" destId="{4197D60E-1A40-4BE9-8ADA-2C137CDD42D2}" srcOrd="0" destOrd="0" presId="urn:microsoft.com/office/officeart/2005/8/layout/hierarchy1"/>
    <dgm:cxn modelId="{341486E5-D127-46C9-9C7F-15E3505E8DD0}" srcId="{C255ECE0-D392-49BF-8C54-A5639AEC1B05}" destId="{5DE49667-B30B-4A2F-B1FB-E4762274EF1D}" srcOrd="1" destOrd="0" parTransId="{0ED85C08-4994-43AE-93F3-664B22780B57}" sibTransId="{4723E112-51BD-4E3A-B4A8-749F16370E64}"/>
    <dgm:cxn modelId="{CF1D5FE8-F061-4E37-9C64-65DC50B0629F}" type="presOf" srcId="{7AB5D4EB-2D07-4415-A368-0345821B6195}" destId="{A27421FB-7AF0-48C3-AFF7-25E3832BD44E}" srcOrd="0" destOrd="0" presId="urn:microsoft.com/office/officeart/2005/8/layout/hierarchy1"/>
    <dgm:cxn modelId="{686A40FE-C264-4CF8-9952-79D267552ADE}" type="presOf" srcId="{EF27C0E6-676A-4B93-B64C-16AD870E010E}" destId="{DD5FE9A6-66E7-4D08-8832-EED4934B50E7}" srcOrd="0" destOrd="0" presId="urn:microsoft.com/office/officeart/2005/8/layout/hierarchy1"/>
    <dgm:cxn modelId="{7E72A2FE-9497-4080-ACA1-7B284F173782}" srcId="{EF27C0E6-676A-4B93-B64C-16AD870E010E}" destId="{7AB5D4EB-2D07-4415-A368-0345821B6195}" srcOrd="0" destOrd="0" parTransId="{F4260428-CF14-4EC6-8ACD-767D189EFEDF}" sibTransId="{2432928A-9A34-438A-A016-F7634326D5AF}"/>
    <dgm:cxn modelId="{EA357F71-B276-4053-BDA7-AC758C1C026C}" type="presParOf" srcId="{16A58995-4D9F-48CC-9659-85AD7BFEBC79}" destId="{F1D4524C-9610-407E-99B6-43ED7653C542}" srcOrd="0" destOrd="0" presId="urn:microsoft.com/office/officeart/2005/8/layout/hierarchy1"/>
    <dgm:cxn modelId="{E84664A0-2486-43D4-84A9-7442226A0303}" type="presParOf" srcId="{F1D4524C-9610-407E-99B6-43ED7653C542}" destId="{4FBBA617-AC7C-465B-84B1-AEAAB56699BB}" srcOrd="0" destOrd="0" presId="urn:microsoft.com/office/officeart/2005/8/layout/hierarchy1"/>
    <dgm:cxn modelId="{97A478AD-DF55-4FE9-BE33-244BB449CDAF}" type="presParOf" srcId="{4FBBA617-AC7C-465B-84B1-AEAAB56699BB}" destId="{890AC768-BEE2-496F-88FB-A59BA3133C4A}" srcOrd="0" destOrd="0" presId="urn:microsoft.com/office/officeart/2005/8/layout/hierarchy1"/>
    <dgm:cxn modelId="{86A52BD6-F6DE-41F4-998C-5DF5FA0FF5EE}" type="presParOf" srcId="{4FBBA617-AC7C-465B-84B1-AEAAB56699BB}" destId="{B9E7BF60-9906-4C65-8FC6-0B4B38D196CF}" srcOrd="1" destOrd="0" presId="urn:microsoft.com/office/officeart/2005/8/layout/hierarchy1"/>
    <dgm:cxn modelId="{F36EFE45-EC0B-4E36-99A8-C5FD99A89E5C}" type="presParOf" srcId="{F1D4524C-9610-407E-99B6-43ED7653C542}" destId="{B72F28D2-2C47-45A8-92EB-AB9A918919D8}" srcOrd="1" destOrd="0" presId="urn:microsoft.com/office/officeart/2005/8/layout/hierarchy1"/>
    <dgm:cxn modelId="{848B83B0-72AA-4F48-845B-7AF122224538}" type="presParOf" srcId="{B72F28D2-2C47-45A8-92EB-AB9A918919D8}" destId="{DB58E47C-F2EE-4C7B-B3D8-6B20403EB309}" srcOrd="0" destOrd="0" presId="urn:microsoft.com/office/officeart/2005/8/layout/hierarchy1"/>
    <dgm:cxn modelId="{6B5522D6-B520-4E59-B371-EBB33DB621ED}" type="presParOf" srcId="{B72F28D2-2C47-45A8-92EB-AB9A918919D8}" destId="{B1B4EB72-88C5-4EC5-9E08-7307A848CBA4}" srcOrd="1" destOrd="0" presId="urn:microsoft.com/office/officeart/2005/8/layout/hierarchy1"/>
    <dgm:cxn modelId="{93C28D0C-59A8-4D58-84AD-5EF83C5A9B0F}" type="presParOf" srcId="{B1B4EB72-88C5-4EC5-9E08-7307A848CBA4}" destId="{5E1AE393-429C-42A5-8261-F14DB6076571}" srcOrd="0" destOrd="0" presId="urn:microsoft.com/office/officeart/2005/8/layout/hierarchy1"/>
    <dgm:cxn modelId="{A30E181A-E026-48EA-B8E1-DDB5721B1A31}" type="presParOf" srcId="{5E1AE393-429C-42A5-8261-F14DB6076571}" destId="{71D4175F-BFFC-4FDF-BCD1-CEB0AB8E018E}" srcOrd="0" destOrd="0" presId="urn:microsoft.com/office/officeart/2005/8/layout/hierarchy1"/>
    <dgm:cxn modelId="{84850094-BE58-4932-B05C-CC494D04E9B2}" type="presParOf" srcId="{5E1AE393-429C-42A5-8261-F14DB6076571}" destId="{DD5FE9A6-66E7-4D08-8832-EED4934B50E7}" srcOrd="1" destOrd="0" presId="urn:microsoft.com/office/officeart/2005/8/layout/hierarchy1"/>
    <dgm:cxn modelId="{635E53F6-457B-4D83-ACEE-9ECFF504D351}" type="presParOf" srcId="{B1B4EB72-88C5-4EC5-9E08-7307A848CBA4}" destId="{00DB6ADF-884D-4FC1-8373-ECA515FB74EB}" srcOrd="1" destOrd="0" presId="urn:microsoft.com/office/officeart/2005/8/layout/hierarchy1"/>
    <dgm:cxn modelId="{6A8E5018-71BE-4BD7-B853-4D1B833AC8FA}" type="presParOf" srcId="{00DB6ADF-884D-4FC1-8373-ECA515FB74EB}" destId="{D2D25AD2-135D-491C-9B70-A0899F4B0327}" srcOrd="0" destOrd="0" presId="urn:microsoft.com/office/officeart/2005/8/layout/hierarchy1"/>
    <dgm:cxn modelId="{9811924B-0DBD-4216-95D3-8606CCE810AF}" type="presParOf" srcId="{00DB6ADF-884D-4FC1-8373-ECA515FB74EB}" destId="{AD49AADF-7AAB-4EB8-9E75-EF9A95337B83}" srcOrd="1" destOrd="0" presId="urn:microsoft.com/office/officeart/2005/8/layout/hierarchy1"/>
    <dgm:cxn modelId="{FB53A243-BE1A-4526-B040-A6AA87BA0C19}" type="presParOf" srcId="{AD49AADF-7AAB-4EB8-9E75-EF9A95337B83}" destId="{C04387BF-DECD-4794-B003-FAB7626A666E}" srcOrd="0" destOrd="0" presId="urn:microsoft.com/office/officeart/2005/8/layout/hierarchy1"/>
    <dgm:cxn modelId="{6DED3919-890F-4729-A8C8-852BB4774FBF}" type="presParOf" srcId="{C04387BF-DECD-4794-B003-FAB7626A666E}" destId="{343837A4-1B4A-463D-8214-2A9AFED51992}" srcOrd="0" destOrd="0" presId="urn:microsoft.com/office/officeart/2005/8/layout/hierarchy1"/>
    <dgm:cxn modelId="{6098B36E-3DC3-4016-A9E3-01D5129D4EE1}" type="presParOf" srcId="{C04387BF-DECD-4794-B003-FAB7626A666E}" destId="{A27421FB-7AF0-48C3-AFF7-25E3832BD44E}" srcOrd="1" destOrd="0" presId="urn:microsoft.com/office/officeart/2005/8/layout/hierarchy1"/>
    <dgm:cxn modelId="{E26E867D-E216-48A7-B3DE-5C0E23BB7859}" type="presParOf" srcId="{AD49AADF-7AAB-4EB8-9E75-EF9A95337B83}" destId="{D18312E0-B3E4-4B3A-BA19-8344513C39EC}" srcOrd="1" destOrd="0" presId="urn:microsoft.com/office/officeart/2005/8/layout/hierarchy1"/>
    <dgm:cxn modelId="{F7EFC51F-6854-4E51-8B1B-1C2543047B22}" type="presParOf" srcId="{00DB6ADF-884D-4FC1-8373-ECA515FB74EB}" destId="{1848FD38-646B-467E-99FA-D77E328BA6EC}" srcOrd="2" destOrd="0" presId="urn:microsoft.com/office/officeart/2005/8/layout/hierarchy1"/>
    <dgm:cxn modelId="{97348E43-85E4-44F5-99BB-584F1478B588}" type="presParOf" srcId="{00DB6ADF-884D-4FC1-8373-ECA515FB74EB}" destId="{702BB0DE-D9A4-4347-A2FC-6D2FED616283}" srcOrd="3" destOrd="0" presId="urn:microsoft.com/office/officeart/2005/8/layout/hierarchy1"/>
    <dgm:cxn modelId="{25EF9CE3-CC60-4DED-AF2E-37122159D82F}" type="presParOf" srcId="{702BB0DE-D9A4-4347-A2FC-6D2FED616283}" destId="{CF58F030-BEC5-494F-956B-D430FF13C7BA}" srcOrd="0" destOrd="0" presId="urn:microsoft.com/office/officeart/2005/8/layout/hierarchy1"/>
    <dgm:cxn modelId="{7B0146EB-F26E-40AE-A891-973291B21614}" type="presParOf" srcId="{CF58F030-BEC5-494F-956B-D430FF13C7BA}" destId="{A9617699-D562-4754-8AE1-A13CAF7C4F2D}" srcOrd="0" destOrd="0" presId="urn:microsoft.com/office/officeart/2005/8/layout/hierarchy1"/>
    <dgm:cxn modelId="{3D9F9005-C963-4EF6-B617-723F876FABFE}" type="presParOf" srcId="{CF58F030-BEC5-494F-956B-D430FF13C7BA}" destId="{28D7B718-4038-4A12-95C6-C461DA818705}" srcOrd="1" destOrd="0" presId="urn:microsoft.com/office/officeart/2005/8/layout/hierarchy1"/>
    <dgm:cxn modelId="{7571BCA9-DB73-44E6-92D0-675565686887}" type="presParOf" srcId="{702BB0DE-D9A4-4347-A2FC-6D2FED616283}" destId="{B2450ED4-427F-429A-AA27-760741A090FF}" srcOrd="1" destOrd="0" presId="urn:microsoft.com/office/officeart/2005/8/layout/hierarchy1"/>
    <dgm:cxn modelId="{E47468A6-514F-4133-8B45-789A0C8A5EE3}" type="presParOf" srcId="{B72F28D2-2C47-45A8-92EB-AB9A918919D8}" destId="{0F650323-651E-48C0-A425-C50ED3A4F09C}" srcOrd="2" destOrd="0" presId="urn:microsoft.com/office/officeart/2005/8/layout/hierarchy1"/>
    <dgm:cxn modelId="{1638E241-4569-4AE1-B803-6C8D3E615BFB}" type="presParOf" srcId="{B72F28D2-2C47-45A8-92EB-AB9A918919D8}" destId="{AB2C4DFC-EC76-4584-83BE-FE96EA4F8529}" srcOrd="3" destOrd="0" presId="urn:microsoft.com/office/officeart/2005/8/layout/hierarchy1"/>
    <dgm:cxn modelId="{5B80BADD-83DF-4C19-9534-B55A86746184}" type="presParOf" srcId="{AB2C4DFC-EC76-4584-83BE-FE96EA4F8529}" destId="{3D47A96A-F5A2-4A25-8338-6ADD8DFED3E5}" srcOrd="0" destOrd="0" presId="urn:microsoft.com/office/officeart/2005/8/layout/hierarchy1"/>
    <dgm:cxn modelId="{F3D504D7-4D04-491B-86AF-338591C9EF4E}" type="presParOf" srcId="{3D47A96A-F5A2-4A25-8338-6ADD8DFED3E5}" destId="{BD50CEA1-C318-4DD7-8250-0839261948A9}" srcOrd="0" destOrd="0" presId="urn:microsoft.com/office/officeart/2005/8/layout/hierarchy1"/>
    <dgm:cxn modelId="{5F1F7CE9-CC5D-41FA-A3FF-D0CAB68FAC25}" type="presParOf" srcId="{3D47A96A-F5A2-4A25-8338-6ADD8DFED3E5}" destId="{A72BBD03-8284-4F31-8B66-8C544FD1FC23}" srcOrd="1" destOrd="0" presId="urn:microsoft.com/office/officeart/2005/8/layout/hierarchy1"/>
    <dgm:cxn modelId="{860DCC6C-7260-44B8-BE2F-9C3DB690D704}" type="presParOf" srcId="{AB2C4DFC-EC76-4584-83BE-FE96EA4F8529}" destId="{F6782ABC-CCBC-4197-924D-4D0BA90F1ADC}" srcOrd="1" destOrd="0" presId="urn:microsoft.com/office/officeart/2005/8/layout/hierarchy1"/>
    <dgm:cxn modelId="{5402A146-FF08-43BC-826B-127C4AE5C983}" type="presParOf" srcId="{F6782ABC-CCBC-4197-924D-4D0BA90F1ADC}" destId="{F84BD616-805E-470D-B906-07869F26AC99}" srcOrd="0" destOrd="0" presId="urn:microsoft.com/office/officeart/2005/8/layout/hierarchy1"/>
    <dgm:cxn modelId="{5CDB5827-4887-4087-86A4-C2B77B1D9C81}" type="presParOf" srcId="{F6782ABC-CCBC-4197-924D-4D0BA90F1ADC}" destId="{EE085ED1-4838-47F4-AD96-00059EC15E8E}" srcOrd="1" destOrd="0" presId="urn:microsoft.com/office/officeart/2005/8/layout/hierarchy1"/>
    <dgm:cxn modelId="{5CFEF14F-625F-4C32-B444-929BCDDBE5F6}" type="presParOf" srcId="{EE085ED1-4838-47F4-AD96-00059EC15E8E}" destId="{DCE8373D-3BAB-4FC0-9259-8F361E88FA75}" srcOrd="0" destOrd="0" presId="urn:microsoft.com/office/officeart/2005/8/layout/hierarchy1"/>
    <dgm:cxn modelId="{860E7CEC-18C0-4364-9F47-787B0C57780A}" type="presParOf" srcId="{DCE8373D-3BAB-4FC0-9259-8F361E88FA75}" destId="{CD6BE02E-0F34-4342-B32F-F58D1FE99224}" srcOrd="0" destOrd="0" presId="urn:microsoft.com/office/officeart/2005/8/layout/hierarchy1"/>
    <dgm:cxn modelId="{B93851AD-C0E3-4B00-9A86-33C3A2C0579D}" type="presParOf" srcId="{DCE8373D-3BAB-4FC0-9259-8F361E88FA75}" destId="{0B96FC32-4CC5-4B3C-A694-1898AF6579C7}" srcOrd="1" destOrd="0" presId="urn:microsoft.com/office/officeart/2005/8/layout/hierarchy1"/>
    <dgm:cxn modelId="{C9C34F07-35D0-4135-8634-842BB848E5A5}" type="presParOf" srcId="{EE085ED1-4838-47F4-AD96-00059EC15E8E}" destId="{4F8C1EA1-EAB6-4251-8B06-6F6F33DDAEB5}" srcOrd="1" destOrd="0" presId="urn:microsoft.com/office/officeart/2005/8/layout/hierarchy1"/>
    <dgm:cxn modelId="{3236E69B-D576-443C-84D6-0E57680235FE}" type="presParOf" srcId="{F6782ABC-CCBC-4197-924D-4D0BA90F1ADC}" destId="{06FFD72F-3741-4D52-951C-6D30E5BC2E08}" srcOrd="2" destOrd="0" presId="urn:microsoft.com/office/officeart/2005/8/layout/hierarchy1"/>
    <dgm:cxn modelId="{3F66C29B-A3B6-4043-872D-ED437C7146A0}" type="presParOf" srcId="{F6782ABC-CCBC-4197-924D-4D0BA90F1ADC}" destId="{CD793FE7-D30F-4F75-9E6F-1E2520E3C043}" srcOrd="3" destOrd="0" presId="urn:microsoft.com/office/officeart/2005/8/layout/hierarchy1"/>
    <dgm:cxn modelId="{D9B53D28-3C33-482B-BF6A-B0BE38A90DBD}" type="presParOf" srcId="{CD793FE7-D30F-4F75-9E6F-1E2520E3C043}" destId="{4E140D4D-E697-41B7-8FB6-2815CD392C9E}" srcOrd="0" destOrd="0" presId="urn:microsoft.com/office/officeart/2005/8/layout/hierarchy1"/>
    <dgm:cxn modelId="{86504F5D-DB34-418C-A07E-A07D8F0F20AF}" type="presParOf" srcId="{4E140D4D-E697-41B7-8FB6-2815CD392C9E}" destId="{1F4F6ACA-C588-47D6-AD10-647FE1AD78A4}" srcOrd="0" destOrd="0" presId="urn:microsoft.com/office/officeart/2005/8/layout/hierarchy1"/>
    <dgm:cxn modelId="{E43095D7-5780-45E5-8C47-DDCC61E8E4BF}" type="presParOf" srcId="{4E140D4D-E697-41B7-8FB6-2815CD392C9E}" destId="{4197D60E-1A40-4BE9-8ADA-2C137CDD42D2}" srcOrd="1" destOrd="0" presId="urn:microsoft.com/office/officeart/2005/8/layout/hierarchy1"/>
    <dgm:cxn modelId="{C42EE969-D982-4CCE-884F-DAE42AFE665B}" type="presParOf" srcId="{CD793FE7-D30F-4F75-9E6F-1E2520E3C043}" destId="{1C0C06F1-9AB5-419C-94A4-10696DFD2398}" srcOrd="1" destOrd="0" presId="urn:microsoft.com/office/officeart/2005/8/layout/hierarchy1"/>
    <dgm:cxn modelId="{111E8E99-6CB1-4FF0-BAFC-3D84B9027D29}" type="presParOf" srcId="{F6782ABC-CCBC-4197-924D-4D0BA90F1ADC}" destId="{E1453387-8F87-4228-8FB5-0E5B2F12FA10}" srcOrd="4" destOrd="0" presId="urn:microsoft.com/office/officeart/2005/8/layout/hierarchy1"/>
    <dgm:cxn modelId="{2FB531E4-9843-4C93-A5DC-9FFC0262B966}" type="presParOf" srcId="{F6782ABC-CCBC-4197-924D-4D0BA90F1ADC}" destId="{CF350362-394B-4CA9-A1CE-270500601B40}" srcOrd="5" destOrd="0" presId="urn:microsoft.com/office/officeart/2005/8/layout/hierarchy1"/>
    <dgm:cxn modelId="{8392B1AA-420C-4EE2-8D0D-6E692D900F3E}" type="presParOf" srcId="{CF350362-394B-4CA9-A1CE-270500601B40}" destId="{936B8C6F-A099-4A54-8805-DBB4D9EE03A4}" srcOrd="0" destOrd="0" presId="urn:microsoft.com/office/officeart/2005/8/layout/hierarchy1"/>
    <dgm:cxn modelId="{5A5B318B-0C59-4661-9366-FBB2DF4CF599}" type="presParOf" srcId="{936B8C6F-A099-4A54-8805-DBB4D9EE03A4}" destId="{42D9B61E-B58D-42CA-8E77-85FB579060FE}" srcOrd="0" destOrd="0" presId="urn:microsoft.com/office/officeart/2005/8/layout/hierarchy1"/>
    <dgm:cxn modelId="{C72386E4-1C0F-420A-8DE8-81F29E962138}" type="presParOf" srcId="{936B8C6F-A099-4A54-8805-DBB4D9EE03A4}" destId="{F60F2740-E405-4473-BE20-C0C1A94D92DB}" srcOrd="1" destOrd="0" presId="urn:microsoft.com/office/officeart/2005/8/layout/hierarchy1"/>
    <dgm:cxn modelId="{A77A187B-E4E1-4DC8-9424-D3EA39CE6E8D}" type="presParOf" srcId="{CF350362-394B-4CA9-A1CE-270500601B40}" destId="{6B2299D7-F516-4FEE-90DE-284923D8984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88923-8A63-4D34-898A-961F29E4D3BA}">
      <dsp:nvSpPr>
        <dsp:cNvPr id="0" name=""/>
        <dsp:cNvSpPr/>
      </dsp:nvSpPr>
      <dsp:spPr>
        <a:xfrm>
          <a:off x="3616649" y="1682256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Test</a:t>
          </a:r>
        </a:p>
      </dsp:txBody>
      <dsp:txXfrm>
        <a:off x="3636379" y="1701986"/>
        <a:ext cx="970974" cy="634162"/>
      </dsp:txXfrm>
    </dsp:sp>
    <dsp:sp modelId="{5FE85FC2-61CE-45F6-A915-B74F20D543C7}">
      <dsp:nvSpPr>
        <dsp:cNvPr id="0" name=""/>
        <dsp:cNvSpPr/>
      </dsp:nvSpPr>
      <dsp:spPr>
        <a:xfrm>
          <a:off x="1823127" y="2355879"/>
          <a:ext cx="2298738" cy="269449"/>
        </a:xfrm>
        <a:custGeom>
          <a:avLst/>
          <a:gdLst/>
          <a:ahLst/>
          <a:cxnLst/>
          <a:rect l="0" t="0" r="0" b="0"/>
          <a:pathLst>
            <a:path>
              <a:moveTo>
                <a:pt x="2298738" y="0"/>
              </a:moveTo>
              <a:lnTo>
                <a:pt x="2298738" y="134724"/>
              </a:lnTo>
              <a:lnTo>
                <a:pt x="0" y="134724"/>
              </a:lnTo>
              <a:lnTo>
                <a:pt x="0" y="2694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B335C-E5DC-4585-8F8F-66B29BB45A86}">
      <dsp:nvSpPr>
        <dsp:cNvPr id="0" name=""/>
        <dsp:cNvSpPr/>
      </dsp:nvSpPr>
      <dsp:spPr>
        <a:xfrm>
          <a:off x="1317910" y="2625329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Ability Test</a:t>
          </a:r>
        </a:p>
      </dsp:txBody>
      <dsp:txXfrm>
        <a:off x="1337640" y="2645059"/>
        <a:ext cx="970974" cy="634162"/>
      </dsp:txXfrm>
    </dsp:sp>
    <dsp:sp modelId="{D9804F32-27BB-43E4-AEB7-2A00BE021AF4}">
      <dsp:nvSpPr>
        <dsp:cNvPr id="0" name=""/>
        <dsp:cNvSpPr/>
      </dsp:nvSpPr>
      <dsp:spPr>
        <a:xfrm>
          <a:off x="509563" y="3298951"/>
          <a:ext cx="1313564" cy="269449"/>
        </a:xfrm>
        <a:custGeom>
          <a:avLst/>
          <a:gdLst/>
          <a:ahLst/>
          <a:cxnLst/>
          <a:rect l="0" t="0" r="0" b="0"/>
          <a:pathLst>
            <a:path>
              <a:moveTo>
                <a:pt x="1313564" y="0"/>
              </a:moveTo>
              <a:lnTo>
                <a:pt x="1313564" y="134724"/>
              </a:lnTo>
              <a:lnTo>
                <a:pt x="0" y="134724"/>
              </a:lnTo>
              <a:lnTo>
                <a:pt x="0" y="26944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E9866-D4CE-46CE-9528-56F8B5468698}">
      <dsp:nvSpPr>
        <dsp:cNvPr id="0" name=""/>
        <dsp:cNvSpPr/>
      </dsp:nvSpPr>
      <dsp:spPr>
        <a:xfrm>
          <a:off x="4345" y="3568401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Achievement </a:t>
          </a:r>
        </a:p>
      </dsp:txBody>
      <dsp:txXfrm>
        <a:off x="24075" y="3588131"/>
        <a:ext cx="970974" cy="634162"/>
      </dsp:txXfrm>
    </dsp:sp>
    <dsp:sp modelId="{4B649CA6-45AB-49E7-BB08-222D7BEF14B1}">
      <dsp:nvSpPr>
        <dsp:cNvPr id="0" name=""/>
        <dsp:cNvSpPr/>
      </dsp:nvSpPr>
      <dsp:spPr>
        <a:xfrm>
          <a:off x="1777407" y="3298951"/>
          <a:ext cx="91440" cy="269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44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8169D-0E3F-49F5-B12E-F4D83F12E1F7}">
      <dsp:nvSpPr>
        <dsp:cNvPr id="0" name=""/>
        <dsp:cNvSpPr/>
      </dsp:nvSpPr>
      <dsp:spPr>
        <a:xfrm>
          <a:off x="1317910" y="3568401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Aptitude</a:t>
          </a:r>
        </a:p>
      </dsp:txBody>
      <dsp:txXfrm>
        <a:off x="1337640" y="3588131"/>
        <a:ext cx="970974" cy="634162"/>
      </dsp:txXfrm>
    </dsp:sp>
    <dsp:sp modelId="{68244F70-5E6C-4B2F-8D5A-8B836461224D}">
      <dsp:nvSpPr>
        <dsp:cNvPr id="0" name=""/>
        <dsp:cNvSpPr/>
      </dsp:nvSpPr>
      <dsp:spPr>
        <a:xfrm>
          <a:off x="1823127" y="3298951"/>
          <a:ext cx="1313564" cy="269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24"/>
              </a:lnTo>
              <a:lnTo>
                <a:pt x="1313564" y="134724"/>
              </a:lnTo>
              <a:lnTo>
                <a:pt x="1313564" y="26944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EB7EC-4DC7-4C81-92B5-55FAFFCF57BD}">
      <dsp:nvSpPr>
        <dsp:cNvPr id="0" name=""/>
        <dsp:cNvSpPr/>
      </dsp:nvSpPr>
      <dsp:spPr>
        <a:xfrm>
          <a:off x="2631475" y="3568401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Intelligence </a:t>
          </a:r>
        </a:p>
      </dsp:txBody>
      <dsp:txXfrm>
        <a:off x="2651205" y="3588131"/>
        <a:ext cx="970974" cy="634162"/>
      </dsp:txXfrm>
    </dsp:sp>
    <dsp:sp modelId="{F4A3D1B7-9288-410E-9828-778386A27A2C}">
      <dsp:nvSpPr>
        <dsp:cNvPr id="0" name=""/>
        <dsp:cNvSpPr/>
      </dsp:nvSpPr>
      <dsp:spPr>
        <a:xfrm>
          <a:off x="4121866" y="2355879"/>
          <a:ext cx="2298738" cy="269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24"/>
              </a:lnTo>
              <a:lnTo>
                <a:pt x="2298738" y="134724"/>
              </a:lnTo>
              <a:lnTo>
                <a:pt x="2298738" y="2694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A3BAE2-9A51-4606-B332-B4091E887691}">
      <dsp:nvSpPr>
        <dsp:cNvPr id="0" name=""/>
        <dsp:cNvSpPr/>
      </dsp:nvSpPr>
      <dsp:spPr>
        <a:xfrm>
          <a:off x="5915387" y="2625329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Personality Test</a:t>
          </a:r>
        </a:p>
      </dsp:txBody>
      <dsp:txXfrm>
        <a:off x="5935117" y="2645059"/>
        <a:ext cx="970974" cy="634162"/>
      </dsp:txXfrm>
    </dsp:sp>
    <dsp:sp modelId="{11A34672-2333-4B05-8CF6-32511BB6C6DA}">
      <dsp:nvSpPr>
        <dsp:cNvPr id="0" name=""/>
        <dsp:cNvSpPr/>
      </dsp:nvSpPr>
      <dsp:spPr>
        <a:xfrm>
          <a:off x="4450257" y="3298951"/>
          <a:ext cx="1970347" cy="269449"/>
        </a:xfrm>
        <a:custGeom>
          <a:avLst/>
          <a:gdLst/>
          <a:ahLst/>
          <a:cxnLst/>
          <a:rect l="0" t="0" r="0" b="0"/>
          <a:pathLst>
            <a:path>
              <a:moveTo>
                <a:pt x="1970347" y="0"/>
              </a:moveTo>
              <a:lnTo>
                <a:pt x="1970347" y="134724"/>
              </a:lnTo>
              <a:lnTo>
                <a:pt x="0" y="134724"/>
              </a:lnTo>
              <a:lnTo>
                <a:pt x="0" y="26944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DF2BE-A425-4D95-B67B-92A01A1EAA66}">
      <dsp:nvSpPr>
        <dsp:cNvPr id="0" name=""/>
        <dsp:cNvSpPr/>
      </dsp:nvSpPr>
      <dsp:spPr>
        <a:xfrm>
          <a:off x="3945040" y="3568401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Attitude</a:t>
          </a:r>
        </a:p>
      </dsp:txBody>
      <dsp:txXfrm>
        <a:off x="3964770" y="3588131"/>
        <a:ext cx="970974" cy="634162"/>
      </dsp:txXfrm>
    </dsp:sp>
    <dsp:sp modelId="{4DEE1E40-08DA-4084-B762-2CA8741EB50F}">
      <dsp:nvSpPr>
        <dsp:cNvPr id="0" name=""/>
        <dsp:cNvSpPr/>
      </dsp:nvSpPr>
      <dsp:spPr>
        <a:xfrm>
          <a:off x="5763822" y="3298951"/>
          <a:ext cx="656782" cy="269449"/>
        </a:xfrm>
        <a:custGeom>
          <a:avLst/>
          <a:gdLst/>
          <a:ahLst/>
          <a:cxnLst/>
          <a:rect l="0" t="0" r="0" b="0"/>
          <a:pathLst>
            <a:path>
              <a:moveTo>
                <a:pt x="656782" y="0"/>
              </a:moveTo>
              <a:lnTo>
                <a:pt x="656782" y="134724"/>
              </a:lnTo>
              <a:lnTo>
                <a:pt x="0" y="134724"/>
              </a:lnTo>
              <a:lnTo>
                <a:pt x="0" y="26944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1677BA-0240-476C-85D0-8D3F4F1E8D92}">
      <dsp:nvSpPr>
        <dsp:cNvPr id="0" name=""/>
        <dsp:cNvSpPr/>
      </dsp:nvSpPr>
      <dsp:spPr>
        <a:xfrm>
          <a:off x="5258605" y="3568401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Interest </a:t>
          </a:r>
        </a:p>
      </dsp:txBody>
      <dsp:txXfrm>
        <a:off x="5278335" y="3588131"/>
        <a:ext cx="970974" cy="634162"/>
      </dsp:txXfrm>
    </dsp:sp>
    <dsp:sp modelId="{630B0882-A9A4-405A-82B6-B755C5C881BD}">
      <dsp:nvSpPr>
        <dsp:cNvPr id="0" name=""/>
        <dsp:cNvSpPr/>
      </dsp:nvSpPr>
      <dsp:spPr>
        <a:xfrm>
          <a:off x="6420604" y="3298951"/>
          <a:ext cx="656782" cy="269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24"/>
              </a:lnTo>
              <a:lnTo>
                <a:pt x="656782" y="134724"/>
              </a:lnTo>
              <a:lnTo>
                <a:pt x="656782" y="26944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92D04-93AA-481E-87AB-1C145A5E74E6}">
      <dsp:nvSpPr>
        <dsp:cNvPr id="0" name=""/>
        <dsp:cNvSpPr/>
      </dsp:nvSpPr>
      <dsp:spPr>
        <a:xfrm>
          <a:off x="6572169" y="3568401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Adjustment</a:t>
          </a:r>
        </a:p>
      </dsp:txBody>
      <dsp:txXfrm>
        <a:off x="6591899" y="3588131"/>
        <a:ext cx="970974" cy="634162"/>
      </dsp:txXfrm>
    </dsp:sp>
    <dsp:sp modelId="{1CE414C2-3874-434C-80A1-D2BA75A9FF6A}">
      <dsp:nvSpPr>
        <dsp:cNvPr id="0" name=""/>
        <dsp:cNvSpPr/>
      </dsp:nvSpPr>
      <dsp:spPr>
        <a:xfrm>
          <a:off x="6420604" y="3298951"/>
          <a:ext cx="1970347" cy="269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24"/>
              </a:lnTo>
              <a:lnTo>
                <a:pt x="1970347" y="134724"/>
              </a:lnTo>
              <a:lnTo>
                <a:pt x="1970347" y="26944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777D9-9CB1-43CE-A1C8-BE5217858AC7}">
      <dsp:nvSpPr>
        <dsp:cNvPr id="0" name=""/>
        <dsp:cNvSpPr/>
      </dsp:nvSpPr>
      <dsp:spPr>
        <a:xfrm>
          <a:off x="7885734" y="3568401"/>
          <a:ext cx="1010434" cy="673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/>
            <a:t>Character</a:t>
          </a:r>
        </a:p>
      </dsp:txBody>
      <dsp:txXfrm>
        <a:off x="7905464" y="3588131"/>
        <a:ext cx="970974" cy="6341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53387-8F87-4228-8FB5-0E5B2F12FA10}">
      <dsp:nvSpPr>
        <dsp:cNvPr id="0" name=""/>
        <dsp:cNvSpPr/>
      </dsp:nvSpPr>
      <dsp:spPr>
        <a:xfrm>
          <a:off x="5991188" y="3477400"/>
          <a:ext cx="1774791" cy="416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56"/>
              </a:lnTo>
              <a:lnTo>
                <a:pt x="1774791" y="283756"/>
              </a:lnTo>
              <a:lnTo>
                <a:pt x="1774791" y="41638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FD72F-3741-4D52-951C-6D30E5BC2E08}">
      <dsp:nvSpPr>
        <dsp:cNvPr id="0" name=""/>
        <dsp:cNvSpPr/>
      </dsp:nvSpPr>
      <dsp:spPr>
        <a:xfrm>
          <a:off x="5945468" y="3477400"/>
          <a:ext cx="91440" cy="4163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38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4BD616-805E-470D-B906-07869F26AC99}">
      <dsp:nvSpPr>
        <dsp:cNvPr id="0" name=""/>
        <dsp:cNvSpPr/>
      </dsp:nvSpPr>
      <dsp:spPr>
        <a:xfrm>
          <a:off x="4216397" y="3477400"/>
          <a:ext cx="1774791" cy="416388"/>
        </a:xfrm>
        <a:custGeom>
          <a:avLst/>
          <a:gdLst/>
          <a:ahLst/>
          <a:cxnLst/>
          <a:rect l="0" t="0" r="0" b="0"/>
          <a:pathLst>
            <a:path>
              <a:moveTo>
                <a:pt x="1774791" y="0"/>
              </a:moveTo>
              <a:lnTo>
                <a:pt x="1774791" y="283756"/>
              </a:lnTo>
              <a:lnTo>
                <a:pt x="0" y="283756"/>
              </a:lnTo>
              <a:lnTo>
                <a:pt x="0" y="41638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50323-651E-48C0-A425-C50ED3A4F09C}">
      <dsp:nvSpPr>
        <dsp:cNvPr id="0" name=""/>
        <dsp:cNvSpPr/>
      </dsp:nvSpPr>
      <dsp:spPr>
        <a:xfrm>
          <a:off x="3791394" y="2151877"/>
          <a:ext cx="2199794" cy="416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56"/>
              </a:lnTo>
              <a:lnTo>
                <a:pt x="2199794" y="283756"/>
              </a:lnTo>
              <a:lnTo>
                <a:pt x="2199794" y="4163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8FD38-646B-467E-99FA-D77E328BA6EC}">
      <dsp:nvSpPr>
        <dsp:cNvPr id="0" name=""/>
        <dsp:cNvSpPr/>
      </dsp:nvSpPr>
      <dsp:spPr>
        <a:xfrm>
          <a:off x="1591599" y="3477400"/>
          <a:ext cx="874932" cy="416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756"/>
              </a:lnTo>
              <a:lnTo>
                <a:pt x="874932" y="283756"/>
              </a:lnTo>
              <a:lnTo>
                <a:pt x="874932" y="41638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25AD2-135D-491C-9B70-A0899F4B0327}">
      <dsp:nvSpPr>
        <dsp:cNvPr id="0" name=""/>
        <dsp:cNvSpPr/>
      </dsp:nvSpPr>
      <dsp:spPr>
        <a:xfrm>
          <a:off x="716667" y="3477400"/>
          <a:ext cx="874932" cy="416388"/>
        </a:xfrm>
        <a:custGeom>
          <a:avLst/>
          <a:gdLst/>
          <a:ahLst/>
          <a:cxnLst/>
          <a:rect l="0" t="0" r="0" b="0"/>
          <a:pathLst>
            <a:path>
              <a:moveTo>
                <a:pt x="874932" y="0"/>
              </a:moveTo>
              <a:lnTo>
                <a:pt x="874932" y="283756"/>
              </a:lnTo>
              <a:lnTo>
                <a:pt x="0" y="283756"/>
              </a:lnTo>
              <a:lnTo>
                <a:pt x="0" y="41638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58E47C-F2EE-4C7B-B3D8-6B20403EB309}">
      <dsp:nvSpPr>
        <dsp:cNvPr id="0" name=""/>
        <dsp:cNvSpPr/>
      </dsp:nvSpPr>
      <dsp:spPr>
        <a:xfrm>
          <a:off x="1591599" y="2151877"/>
          <a:ext cx="2199794" cy="416388"/>
        </a:xfrm>
        <a:custGeom>
          <a:avLst/>
          <a:gdLst/>
          <a:ahLst/>
          <a:cxnLst/>
          <a:rect l="0" t="0" r="0" b="0"/>
          <a:pathLst>
            <a:path>
              <a:moveTo>
                <a:pt x="2199794" y="0"/>
              </a:moveTo>
              <a:lnTo>
                <a:pt x="2199794" y="283756"/>
              </a:lnTo>
              <a:lnTo>
                <a:pt x="0" y="283756"/>
              </a:lnTo>
              <a:lnTo>
                <a:pt x="0" y="4163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AC768-BEE2-496F-88FB-A59BA3133C4A}">
      <dsp:nvSpPr>
        <dsp:cNvPr id="0" name=""/>
        <dsp:cNvSpPr/>
      </dsp:nvSpPr>
      <dsp:spPr>
        <a:xfrm>
          <a:off x="3075540" y="1242743"/>
          <a:ext cx="1431707" cy="909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7BF60-9906-4C65-8FC6-0B4B38D196CF}">
      <dsp:nvSpPr>
        <dsp:cNvPr id="0" name=""/>
        <dsp:cNvSpPr/>
      </dsp:nvSpPr>
      <dsp:spPr>
        <a:xfrm>
          <a:off x="3234619" y="1393868"/>
          <a:ext cx="1431707" cy="909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Objective type test</a:t>
          </a:r>
        </a:p>
      </dsp:txBody>
      <dsp:txXfrm>
        <a:off x="3261247" y="1420496"/>
        <a:ext cx="1378451" cy="855878"/>
      </dsp:txXfrm>
    </dsp:sp>
    <dsp:sp modelId="{71D4175F-BFFC-4FDF-BCD1-CEB0AB8E018E}">
      <dsp:nvSpPr>
        <dsp:cNvPr id="0" name=""/>
        <dsp:cNvSpPr/>
      </dsp:nvSpPr>
      <dsp:spPr>
        <a:xfrm>
          <a:off x="875746" y="2568266"/>
          <a:ext cx="1431707" cy="909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FE9A6-66E7-4D08-8832-EED4934B50E7}">
      <dsp:nvSpPr>
        <dsp:cNvPr id="0" name=""/>
        <dsp:cNvSpPr/>
      </dsp:nvSpPr>
      <dsp:spPr>
        <a:xfrm>
          <a:off x="1034824" y="2719390"/>
          <a:ext cx="1431707" cy="909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Supply type test</a:t>
          </a:r>
        </a:p>
      </dsp:txBody>
      <dsp:txXfrm>
        <a:off x="1061452" y="2746018"/>
        <a:ext cx="1378451" cy="855878"/>
      </dsp:txXfrm>
    </dsp:sp>
    <dsp:sp modelId="{343837A4-1B4A-463D-8214-2A9AFED51992}">
      <dsp:nvSpPr>
        <dsp:cNvPr id="0" name=""/>
        <dsp:cNvSpPr/>
      </dsp:nvSpPr>
      <dsp:spPr>
        <a:xfrm>
          <a:off x="813" y="3893788"/>
          <a:ext cx="1431707" cy="909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7421FB-7AF0-48C3-AFF7-25E3832BD44E}">
      <dsp:nvSpPr>
        <dsp:cNvPr id="0" name=""/>
        <dsp:cNvSpPr/>
      </dsp:nvSpPr>
      <dsp:spPr>
        <a:xfrm>
          <a:off x="159892" y="4044913"/>
          <a:ext cx="1431707" cy="909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Fill in the blanks</a:t>
          </a:r>
        </a:p>
      </dsp:txBody>
      <dsp:txXfrm>
        <a:off x="186520" y="4071541"/>
        <a:ext cx="1378451" cy="855878"/>
      </dsp:txXfrm>
    </dsp:sp>
    <dsp:sp modelId="{A9617699-D562-4754-8AE1-A13CAF7C4F2D}">
      <dsp:nvSpPr>
        <dsp:cNvPr id="0" name=""/>
        <dsp:cNvSpPr/>
      </dsp:nvSpPr>
      <dsp:spPr>
        <a:xfrm>
          <a:off x="1750678" y="3893788"/>
          <a:ext cx="1431707" cy="909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7B718-4038-4A12-95C6-C461DA818705}">
      <dsp:nvSpPr>
        <dsp:cNvPr id="0" name=""/>
        <dsp:cNvSpPr/>
      </dsp:nvSpPr>
      <dsp:spPr>
        <a:xfrm>
          <a:off x="1909757" y="4044913"/>
          <a:ext cx="1431707" cy="909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Short answer questions</a:t>
          </a:r>
        </a:p>
      </dsp:txBody>
      <dsp:txXfrm>
        <a:off x="1936385" y="4071541"/>
        <a:ext cx="1378451" cy="855878"/>
      </dsp:txXfrm>
    </dsp:sp>
    <dsp:sp modelId="{BD50CEA1-C318-4DD7-8250-0839261948A9}">
      <dsp:nvSpPr>
        <dsp:cNvPr id="0" name=""/>
        <dsp:cNvSpPr/>
      </dsp:nvSpPr>
      <dsp:spPr>
        <a:xfrm>
          <a:off x="5275334" y="2568266"/>
          <a:ext cx="1431707" cy="909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BBD03-8284-4F31-8B66-8C544FD1FC23}">
      <dsp:nvSpPr>
        <dsp:cNvPr id="0" name=""/>
        <dsp:cNvSpPr/>
      </dsp:nvSpPr>
      <dsp:spPr>
        <a:xfrm>
          <a:off x="5434413" y="2719390"/>
          <a:ext cx="1431707" cy="909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Recognition type test</a:t>
          </a:r>
        </a:p>
      </dsp:txBody>
      <dsp:txXfrm>
        <a:off x="5461041" y="2746018"/>
        <a:ext cx="1378451" cy="855878"/>
      </dsp:txXfrm>
    </dsp:sp>
    <dsp:sp modelId="{CD6BE02E-0F34-4342-B32F-F58D1FE99224}">
      <dsp:nvSpPr>
        <dsp:cNvPr id="0" name=""/>
        <dsp:cNvSpPr/>
      </dsp:nvSpPr>
      <dsp:spPr>
        <a:xfrm>
          <a:off x="3500543" y="3893788"/>
          <a:ext cx="1431707" cy="909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6FC32-4CC5-4B3C-A694-1898AF6579C7}">
      <dsp:nvSpPr>
        <dsp:cNvPr id="0" name=""/>
        <dsp:cNvSpPr/>
      </dsp:nvSpPr>
      <dsp:spPr>
        <a:xfrm>
          <a:off x="3659622" y="4044913"/>
          <a:ext cx="1431707" cy="909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MCQS</a:t>
          </a:r>
        </a:p>
      </dsp:txBody>
      <dsp:txXfrm>
        <a:off x="3686250" y="4071541"/>
        <a:ext cx="1378451" cy="855878"/>
      </dsp:txXfrm>
    </dsp:sp>
    <dsp:sp modelId="{1F4F6ACA-C588-47D6-AD10-647FE1AD78A4}">
      <dsp:nvSpPr>
        <dsp:cNvPr id="0" name=""/>
        <dsp:cNvSpPr/>
      </dsp:nvSpPr>
      <dsp:spPr>
        <a:xfrm>
          <a:off x="5250408" y="3893788"/>
          <a:ext cx="1481559" cy="945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7D60E-1A40-4BE9-8ADA-2C137CDD42D2}">
      <dsp:nvSpPr>
        <dsp:cNvPr id="0" name=""/>
        <dsp:cNvSpPr/>
      </dsp:nvSpPr>
      <dsp:spPr>
        <a:xfrm>
          <a:off x="5409487" y="4044913"/>
          <a:ext cx="1481559" cy="945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True/ False</a:t>
          </a:r>
        </a:p>
      </dsp:txBody>
      <dsp:txXfrm>
        <a:off x="5437186" y="4072612"/>
        <a:ext cx="1426161" cy="890320"/>
      </dsp:txXfrm>
    </dsp:sp>
    <dsp:sp modelId="{42D9B61E-B58D-42CA-8E77-85FB579060FE}">
      <dsp:nvSpPr>
        <dsp:cNvPr id="0" name=""/>
        <dsp:cNvSpPr/>
      </dsp:nvSpPr>
      <dsp:spPr>
        <a:xfrm>
          <a:off x="7050126" y="3893788"/>
          <a:ext cx="1431707" cy="9091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F2740-E405-4473-BE20-C0C1A94D92DB}">
      <dsp:nvSpPr>
        <dsp:cNvPr id="0" name=""/>
        <dsp:cNvSpPr/>
      </dsp:nvSpPr>
      <dsp:spPr>
        <a:xfrm>
          <a:off x="7209204" y="4044913"/>
          <a:ext cx="1431707" cy="909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kern="1200" dirty="0"/>
            <a:t>Matching columns</a:t>
          </a:r>
        </a:p>
      </dsp:txBody>
      <dsp:txXfrm>
        <a:off x="7235832" y="4071541"/>
        <a:ext cx="1378451" cy="855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047741"/>
            <a:ext cx="7766936" cy="2003095"/>
          </a:xfrm>
        </p:spPr>
        <p:txBody>
          <a:bodyPr/>
          <a:lstStyle/>
          <a:p>
            <a:r>
              <a:rPr lang="en-IN" dirty="0"/>
              <a:t>Types OF Test and Evaluation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1394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630609"/>
              </p:ext>
            </p:extLst>
          </p:nvPr>
        </p:nvGraphicFramePr>
        <p:xfrm>
          <a:off x="373487" y="734096"/>
          <a:ext cx="8900515" cy="592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4668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895776"/>
              </p:ext>
            </p:extLst>
          </p:nvPr>
        </p:nvGraphicFramePr>
        <p:xfrm>
          <a:off x="489395" y="0"/>
          <a:ext cx="8641726" cy="6233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8112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Definition of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Evaluation is a process of collecting, analysing and interpreting the data to which extent students have achieved their learning objectives.</a:t>
            </a:r>
          </a:p>
        </p:txBody>
      </p:sp>
    </p:spTree>
    <p:extLst>
      <p:ext uri="{BB962C8B-B14F-4D97-AF65-F5344CB8AC3E}">
        <p14:creationId xmlns:p14="http://schemas.microsoft.com/office/powerpoint/2010/main" val="2482031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Formative</a:t>
            </a:r>
          </a:p>
          <a:p>
            <a:r>
              <a:rPr lang="en-IN" dirty="0"/>
              <a:t>Summative</a:t>
            </a:r>
          </a:p>
          <a:p>
            <a:r>
              <a:rPr lang="en-IN" dirty="0"/>
              <a:t>Diagnostic</a:t>
            </a:r>
          </a:p>
          <a:p>
            <a:r>
              <a:rPr lang="en-IN" dirty="0"/>
              <a:t>Placement</a:t>
            </a:r>
          </a:p>
        </p:txBody>
      </p:sp>
    </p:spTree>
    <p:extLst>
      <p:ext uri="{BB962C8B-B14F-4D97-AF65-F5344CB8AC3E}">
        <p14:creationId xmlns:p14="http://schemas.microsoft.com/office/powerpoint/2010/main" val="23496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Definition Of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instrument or systematic procedure of measuring a sample of student’s behaviour under specific condition.</a:t>
            </a:r>
          </a:p>
          <a:p>
            <a:r>
              <a:rPr lang="en-IN" dirty="0"/>
              <a:t>A set of questions to be answered by the students. </a:t>
            </a:r>
          </a:p>
          <a:p>
            <a:r>
              <a:rPr lang="en-IN" dirty="0"/>
              <a:t>A series of problem to be solved.</a:t>
            </a:r>
          </a:p>
          <a:p>
            <a:r>
              <a:rPr lang="en-IN" dirty="0"/>
              <a:t>A set of task to be performed by the examinee.</a:t>
            </a:r>
          </a:p>
          <a:p>
            <a:pPr marL="0" indent="0">
              <a:buNone/>
            </a:pPr>
            <a:r>
              <a:rPr lang="en-IN" dirty="0"/>
              <a:t>  Test might call upon the examinees to string beads, to complete the missing part of a picture.</a:t>
            </a:r>
          </a:p>
          <a:p>
            <a:pPr marL="0" indent="0">
              <a:buNone/>
            </a:pPr>
            <a:r>
              <a:rPr lang="en-IN" dirty="0"/>
              <a:t>The question, problem and task are called the test.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5170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According to function:-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Pre-test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Master test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Diagnostic test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529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These tests determine whether the students have necessary background to get benefit from proposed course.</a:t>
            </a:r>
          </a:p>
          <a:p>
            <a:r>
              <a:rPr lang="en-IN" dirty="0"/>
              <a:t>These tests are given at the beginning of a course and are usually of low difficulty.</a:t>
            </a:r>
          </a:p>
        </p:txBody>
      </p:sp>
    </p:spTree>
    <p:extLst>
      <p:ext uri="{BB962C8B-B14F-4D97-AF65-F5344CB8AC3E}">
        <p14:creationId xmlns:p14="http://schemas.microsoft.com/office/powerpoint/2010/main" val="3611482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Mastery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These tests measure the minimum learning outcomes, which all the students must attain so that further progress will </a:t>
            </a:r>
            <a:r>
              <a:rPr lang="en-IN" dirty="0" err="1"/>
              <a:t>ba</a:t>
            </a:r>
            <a:r>
              <a:rPr lang="en-IN" dirty="0"/>
              <a:t> made in the topic under instruction.</a:t>
            </a:r>
          </a:p>
          <a:p>
            <a:pPr marL="0" indent="0">
              <a:buNone/>
            </a:pPr>
            <a:r>
              <a:rPr lang="en-IN" dirty="0"/>
              <a:t>     Examples:-</a:t>
            </a:r>
          </a:p>
          <a:p>
            <a:r>
              <a:rPr lang="en-IN" dirty="0"/>
              <a:t>Vocabulary and spelling test</a:t>
            </a:r>
          </a:p>
          <a:p>
            <a:r>
              <a:rPr lang="en-IN" dirty="0"/>
              <a:t>Tests of basic skills in arithmetic</a:t>
            </a:r>
          </a:p>
        </p:txBody>
      </p:sp>
    </p:spTree>
    <p:extLst>
      <p:ext uri="{BB962C8B-B14F-4D97-AF65-F5344CB8AC3E}">
        <p14:creationId xmlns:p14="http://schemas.microsoft.com/office/powerpoint/2010/main" val="27742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Diagnostic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It measures the specific strength and weakness of the student in his achievement.</a:t>
            </a:r>
          </a:p>
        </p:txBody>
      </p:sp>
    </p:spTree>
    <p:extLst>
      <p:ext uri="{BB962C8B-B14F-4D97-AF65-F5344CB8AC3E}">
        <p14:creationId xmlns:p14="http://schemas.microsoft.com/office/powerpoint/2010/main" val="3089487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According to medium employed:-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7133"/>
            <a:ext cx="8596668" cy="4354230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Oral test</a:t>
            </a:r>
          </a:p>
          <a:p>
            <a:pPr marL="0" indent="0">
              <a:buNone/>
            </a:pPr>
            <a:r>
              <a:rPr lang="en-IN" dirty="0"/>
              <a:t>Students response orally.</a:t>
            </a:r>
          </a:p>
          <a:p>
            <a:r>
              <a:rPr lang="en-IN" dirty="0"/>
              <a:t>Written test</a:t>
            </a:r>
          </a:p>
          <a:p>
            <a:pPr marL="0" indent="0">
              <a:buNone/>
            </a:pPr>
            <a:r>
              <a:rPr lang="en-IN" dirty="0"/>
              <a:t>Students response written or through drawing.</a:t>
            </a:r>
          </a:p>
          <a:p>
            <a:r>
              <a:rPr lang="en-IN" dirty="0"/>
              <a:t>Performance test</a:t>
            </a:r>
          </a:p>
          <a:p>
            <a:pPr marL="0" indent="0">
              <a:buNone/>
            </a:pPr>
            <a:r>
              <a:rPr lang="en-IN" dirty="0"/>
              <a:t>Requires students to demonstrate their skills by </a:t>
            </a:r>
            <a:r>
              <a:rPr lang="en-IN" dirty="0" err="1"/>
              <a:t>maniupulating</a:t>
            </a:r>
            <a:r>
              <a:rPr lang="en-IN" dirty="0"/>
              <a:t> objects.</a:t>
            </a:r>
          </a:p>
        </p:txBody>
      </p:sp>
    </p:spTree>
    <p:extLst>
      <p:ext uri="{BB962C8B-B14F-4D97-AF65-F5344CB8AC3E}">
        <p14:creationId xmlns:p14="http://schemas.microsoft.com/office/powerpoint/2010/main" val="2504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According to the role played by examinees:-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Essay type test</a:t>
            </a:r>
          </a:p>
          <a:p>
            <a:r>
              <a:rPr lang="en-IN" dirty="0"/>
              <a:t>Objective type test</a:t>
            </a:r>
          </a:p>
        </p:txBody>
      </p:sp>
    </p:spTree>
    <p:extLst>
      <p:ext uri="{BB962C8B-B14F-4D97-AF65-F5344CB8AC3E}">
        <p14:creationId xmlns:p14="http://schemas.microsoft.com/office/powerpoint/2010/main" val="1175589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1004552"/>
            <a:ext cx="8630058" cy="5487571"/>
          </a:xfrm>
        </p:spPr>
        <p:txBody>
          <a:bodyPr/>
          <a:lstStyle/>
          <a:p>
            <a:r>
              <a:rPr lang="en-IN" dirty="0"/>
              <a:t>Essay type test:-</a:t>
            </a:r>
          </a:p>
          <a:p>
            <a:pPr marL="0" indent="0">
              <a:buNone/>
            </a:pPr>
            <a:r>
              <a:rPr lang="en-IN" dirty="0"/>
              <a:t>In these tests opinion of the examinee are permitted to influence the score assigned to students </a:t>
            </a:r>
            <a:r>
              <a:rPr lang="en-IN" dirty="0" err="1"/>
              <a:t>e.g</a:t>
            </a:r>
            <a:r>
              <a:rPr lang="en-IN" dirty="0"/>
              <a:t> explain and illustrate evaluation.</a:t>
            </a:r>
          </a:p>
          <a:p>
            <a:r>
              <a:rPr lang="en-IN" dirty="0"/>
              <a:t>Objective type test:-</a:t>
            </a:r>
          </a:p>
          <a:p>
            <a:pPr marL="0" indent="0">
              <a:buNone/>
            </a:pPr>
            <a:r>
              <a:rPr lang="en-IN" dirty="0"/>
              <a:t> In these tests scoring is fixed.</a:t>
            </a:r>
          </a:p>
        </p:txBody>
      </p:sp>
    </p:spTree>
    <p:extLst>
      <p:ext uri="{BB962C8B-B14F-4D97-AF65-F5344CB8AC3E}">
        <p14:creationId xmlns:p14="http://schemas.microsoft.com/office/powerpoint/2010/main" val="38710068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342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Types OF Test and Evaluation </vt:lpstr>
      <vt:lpstr>Definition Of test</vt:lpstr>
      <vt:lpstr>Types Of test</vt:lpstr>
      <vt:lpstr>Pre test</vt:lpstr>
      <vt:lpstr>Mastery Test</vt:lpstr>
      <vt:lpstr>Diagnostic Test</vt:lpstr>
      <vt:lpstr>According to medium employed:-</vt:lpstr>
      <vt:lpstr>According to the role played by examinees:-</vt:lpstr>
      <vt:lpstr>PowerPoint Presentation</vt:lpstr>
      <vt:lpstr>PowerPoint Presentation</vt:lpstr>
      <vt:lpstr>PowerPoint Presentation</vt:lpstr>
      <vt:lpstr>Definition of Evaluation</vt:lpstr>
      <vt:lpstr>Types of evaluation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Test</dc:title>
  <dc:creator>Irfan Baig</dc:creator>
  <cp:lastModifiedBy>Umair</cp:lastModifiedBy>
  <cp:revision>6</cp:revision>
  <dcterms:created xsi:type="dcterms:W3CDTF">2015-02-26T04:32:00Z</dcterms:created>
  <dcterms:modified xsi:type="dcterms:W3CDTF">2020-04-04T05:28:00Z</dcterms:modified>
</cp:coreProperties>
</file>